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73" r:id="rId9"/>
    <p:sldId id="270" r:id="rId10"/>
    <p:sldId id="272" r:id="rId11"/>
    <p:sldId id="280" r:id="rId12"/>
    <p:sldId id="271" r:id="rId13"/>
    <p:sldId id="275" r:id="rId14"/>
    <p:sldId id="276" r:id="rId15"/>
    <p:sldId id="281" r:id="rId16"/>
    <p:sldId id="274" r:id="rId17"/>
    <p:sldId id="277" r:id="rId18"/>
    <p:sldId id="264" r:id="rId19"/>
    <p:sldId id="278" r:id="rId20"/>
    <p:sldId id="26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hFdKdUlhzVUVXMdOiLjmWyehj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70DDB-9D57-4022-971B-26CAF95F0814}" v="1" dt="2023-10-05T18:25:38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/>
    <p:restoredTop sz="94694"/>
  </p:normalViewPr>
  <p:slideViewPr>
    <p:cSldViewPr snapToGrid="0">
      <p:cViewPr varScale="1">
        <p:scale>
          <a:sx n="145" d="100"/>
          <a:sy n="145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guson, Lisa" userId="c382c9ef-653f-4c49-bf51-d9331d14aa0d" providerId="ADAL" clId="{73270DDB-9D57-4022-971B-26CAF95F0814}"/>
    <pc:docChg chg="undo custSel addSld delSld modSld">
      <pc:chgData name="Ferguson, Lisa" userId="c382c9ef-653f-4c49-bf51-d9331d14aa0d" providerId="ADAL" clId="{73270DDB-9D57-4022-971B-26CAF95F0814}" dt="2023-10-05T18:39:10.910" v="416" actId="1076"/>
      <pc:docMkLst>
        <pc:docMk/>
      </pc:docMkLst>
      <pc:sldChg chg="modSp mod">
        <pc:chgData name="Ferguson, Lisa" userId="c382c9ef-653f-4c49-bf51-d9331d14aa0d" providerId="ADAL" clId="{73270DDB-9D57-4022-971B-26CAF95F0814}" dt="2023-10-05T18:20:28.162" v="9" actId="20577"/>
        <pc:sldMkLst>
          <pc:docMk/>
          <pc:sldMk cId="0" sldId="256"/>
        </pc:sldMkLst>
        <pc:spChg chg="mod">
          <ac:chgData name="Ferguson, Lisa" userId="c382c9ef-653f-4c49-bf51-d9331d14aa0d" providerId="ADAL" clId="{73270DDB-9D57-4022-971B-26CAF95F0814}" dt="2023-10-05T18:20:28.162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0:51.093" v="58" actId="6549"/>
        <pc:sldMkLst>
          <pc:docMk/>
          <pc:sldMk cId="0" sldId="257"/>
        </pc:sldMkLst>
        <pc:spChg chg="mod">
          <ac:chgData name="Ferguson, Lisa" userId="c382c9ef-653f-4c49-bf51-d9331d14aa0d" providerId="ADAL" clId="{73270DDB-9D57-4022-971B-26CAF95F0814}" dt="2023-10-05T18:20:51.093" v="58" actId="6549"/>
          <ac:spMkLst>
            <pc:docMk/>
            <pc:sldMk cId="0" sldId="257"/>
            <ac:spMk id="96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1:04.209" v="62" actId="20577"/>
        <pc:sldMkLst>
          <pc:docMk/>
          <pc:sldMk cId="0" sldId="259"/>
        </pc:sldMkLst>
        <pc:spChg chg="mod">
          <ac:chgData name="Ferguson, Lisa" userId="c382c9ef-653f-4c49-bf51-d9331d14aa0d" providerId="ADAL" clId="{73270DDB-9D57-4022-971B-26CAF95F0814}" dt="2023-10-05T18:21:04.209" v="62" actId="20577"/>
          <ac:spMkLst>
            <pc:docMk/>
            <pc:sldMk cId="0" sldId="259"/>
            <ac:spMk id="112" creationId="{00000000-0000-0000-0000-000000000000}"/>
          </ac:spMkLst>
        </pc:spChg>
      </pc:sldChg>
      <pc:sldChg chg="modSp mod">
        <pc:chgData name="Ferguson, Lisa" userId="c382c9ef-653f-4c49-bf51-d9331d14aa0d" providerId="ADAL" clId="{73270DDB-9D57-4022-971B-26CAF95F0814}" dt="2023-10-05T18:25:00.473" v="245" actId="6549"/>
        <pc:sldMkLst>
          <pc:docMk/>
          <pc:sldMk cId="0" sldId="261"/>
        </pc:sldMkLst>
        <pc:spChg chg="mod">
          <ac:chgData name="Ferguson, Lisa" userId="c382c9ef-653f-4c49-bf51-d9331d14aa0d" providerId="ADAL" clId="{73270DDB-9D57-4022-971B-26CAF95F0814}" dt="2023-10-05T18:25:00.473" v="245" actId="6549"/>
          <ac:spMkLst>
            <pc:docMk/>
            <pc:sldMk cId="0" sldId="261"/>
            <ac:spMk id="129" creationId="{00000000-0000-0000-0000-000000000000}"/>
          </ac:spMkLst>
        </pc:spChg>
      </pc:sldChg>
      <pc:sldChg chg="del">
        <pc:chgData name="Ferguson, Lisa" userId="c382c9ef-653f-4c49-bf51-d9331d14aa0d" providerId="ADAL" clId="{73270DDB-9D57-4022-971B-26CAF95F0814}" dt="2023-10-05T18:25:30.103" v="248" actId="47"/>
        <pc:sldMkLst>
          <pc:docMk/>
          <pc:sldMk cId="0" sldId="262"/>
        </pc:sldMkLst>
      </pc:sldChg>
      <pc:sldChg chg="modSp mod">
        <pc:chgData name="Ferguson, Lisa" userId="c382c9ef-653f-4c49-bf51-d9331d14aa0d" providerId="ADAL" clId="{73270DDB-9D57-4022-971B-26CAF95F0814}" dt="2023-10-05T18:26:39.657" v="386" actId="20577"/>
        <pc:sldMkLst>
          <pc:docMk/>
          <pc:sldMk cId="0" sldId="264"/>
        </pc:sldMkLst>
        <pc:spChg chg="mod">
          <ac:chgData name="Ferguson, Lisa" userId="c382c9ef-653f-4c49-bf51-d9331d14aa0d" providerId="ADAL" clId="{73270DDB-9D57-4022-971B-26CAF95F0814}" dt="2023-10-05T18:26:39.657" v="386" actId="20577"/>
          <ac:spMkLst>
            <pc:docMk/>
            <pc:sldMk cId="0" sldId="264"/>
            <ac:spMk id="154" creationId="{00000000-0000-0000-0000-000000000000}"/>
          </ac:spMkLst>
        </pc:spChg>
      </pc:sldChg>
      <pc:sldChg chg="addSp delSp modSp mod">
        <pc:chgData name="Ferguson, Lisa" userId="c382c9ef-653f-4c49-bf51-d9331d14aa0d" providerId="ADAL" clId="{73270DDB-9D57-4022-971B-26CAF95F0814}" dt="2023-10-05T18:39:10.910" v="416" actId="1076"/>
        <pc:sldMkLst>
          <pc:docMk/>
          <pc:sldMk cId="0" sldId="267"/>
        </pc:sldMkLst>
        <pc:spChg chg="add del">
          <ac:chgData name="Ferguson, Lisa" userId="c382c9ef-653f-4c49-bf51-d9331d14aa0d" providerId="ADAL" clId="{73270DDB-9D57-4022-971B-26CAF95F0814}" dt="2023-10-05T18:38:27.795" v="406" actId="22"/>
          <ac:spMkLst>
            <pc:docMk/>
            <pc:sldMk cId="0" sldId="267"/>
            <ac:spMk id="4" creationId="{51BA8DE2-DB1B-3440-E51D-668B14BBCEAB}"/>
          </ac:spMkLst>
        </pc:spChg>
        <pc:spChg chg="add del">
          <ac:chgData name="Ferguson, Lisa" userId="c382c9ef-653f-4c49-bf51-d9331d14aa0d" providerId="ADAL" clId="{73270DDB-9D57-4022-971B-26CAF95F0814}" dt="2023-10-05T18:38:42.854" v="408" actId="478"/>
          <ac:spMkLst>
            <pc:docMk/>
            <pc:sldMk cId="0" sldId="267"/>
            <ac:spMk id="6" creationId="{946C8119-916A-6468-A1DF-22EE6C0CA593}"/>
          </ac:spMkLst>
        </pc:spChg>
        <pc:spChg chg="mod">
          <ac:chgData name="Ferguson, Lisa" userId="c382c9ef-653f-4c49-bf51-d9331d14aa0d" providerId="ADAL" clId="{73270DDB-9D57-4022-971B-26CAF95F0814}" dt="2023-10-05T18:38:56.006" v="414" actId="122"/>
          <ac:spMkLst>
            <pc:docMk/>
            <pc:sldMk cId="0" sldId="267"/>
            <ac:spMk id="178" creationId="{00000000-0000-0000-0000-000000000000}"/>
          </ac:spMkLst>
        </pc:spChg>
        <pc:picChg chg="del">
          <ac:chgData name="Ferguson, Lisa" userId="c382c9ef-653f-4c49-bf51-d9331d14aa0d" providerId="ADAL" clId="{73270DDB-9D57-4022-971B-26CAF95F0814}" dt="2023-10-05T18:38:20.842" v="404" actId="478"/>
          <ac:picMkLst>
            <pc:docMk/>
            <pc:sldMk cId="0" sldId="267"/>
            <ac:picMk id="3" creationId="{8D632E91-9910-B6B6-AC9D-12C2CE38BFAA}"/>
          </ac:picMkLst>
        </pc:picChg>
        <pc:picChg chg="add mod">
          <ac:chgData name="Ferguson, Lisa" userId="c382c9ef-653f-4c49-bf51-d9331d14aa0d" providerId="ADAL" clId="{73270DDB-9D57-4022-971B-26CAF95F0814}" dt="2023-10-05T18:39:10.910" v="416" actId="1076"/>
          <ac:picMkLst>
            <pc:docMk/>
            <pc:sldMk cId="0" sldId="267"/>
            <ac:picMk id="8" creationId="{CC383F59-5DCB-74E5-F264-F6589CAC72F4}"/>
          </ac:picMkLst>
        </pc:picChg>
      </pc:sldChg>
      <pc:sldChg chg="del">
        <pc:chgData name="Ferguson, Lisa" userId="c382c9ef-653f-4c49-bf51-d9331d14aa0d" providerId="ADAL" clId="{73270DDB-9D57-4022-971B-26CAF95F0814}" dt="2023-10-05T18:27:01.562" v="387" actId="47"/>
        <pc:sldMkLst>
          <pc:docMk/>
          <pc:sldMk cId="3918213798" sldId="269"/>
        </pc:sldMkLst>
      </pc:sldChg>
      <pc:sldChg chg="addSp delSp modSp mod">
        <pc:chgData name="Ferguson, Lisa" userId="c382c9ef-653f-4c49-bf51-d9331d14aa0d" providerId="ADAL" clId="{73270DDB-9D57-4022-971B-26CAF95F0814}" dt="2023-10-05T18:25:14.272" v="246" actId="478"/>
        <pc:sldMkLst>
          <pc:docMk/>
          <pc:sldMk cId="2265070259" sldId="270"/>
        </pc:sldMkLst>
        <pc:spChg chg="add mod">
          <ac:chgData name="Ferguson, Lisa" userId="c382c9ef-653f-4c49-bf51-d9331d14aa0d" providerId="ADAL" clId="{73270DDB-9D57-4022-971B-26CAF95F0814}" dt="2023-10-05T18:25:14.272" v="246" actId="478"/>
          <ac:spMkLst>
            <pc:docMk/>
            <pc:sldMk cId="2265070259" sldId="270"/>
            <ac:spMk id="3" creationId="{857A0FD0-6C66-AC96-2EF7-5CF8828C68E8}"/>
          </ac:spMkLst>
        </pc:spChg>
        <pc:spChg chg="del">
          <ac:chgData name="Ferguson, Lisa" userId="c382c9ef-653f-4c49-bf51-d9331d14aa0d" providerId="ADAL" clId="{73270DDB-9D57-4022-971B-26CAF95F0814}" dt="2023-10-05T18:25:14.272" v="246" actId="478"/>
          <ac:spMkLst>
            <pc:docMk/>
            <pc:sldMk cId="2265070259" sldId="270"/>
            <ac:spMk id="129" creationId="{00000000-0000-0000-0000-000000000000}"/>
          </ac:spMkLst>
        </pc:spChg>
      </pc:sldChg>
      <pc:sldChg chg="delSp modSp add mod">
        <pc:chgData name="Ferguson, Lisa" userId="c382c9ef-653f-4c49-bf51-d9331d14aa0d" providerId="ADAL" clId="{73270DDB-9D57-4022-971B-26CAF95F0814}" dt="2023-10-05T18:26:23.074" v="342" actId="20577"/>
        <pc:sldMkLst>
          <pc:docMk/>
          <pc:sldMk cId="2606995367" sldId="271"/>
        </pc:sldMkLst>
        <pc:spChg chg="mod">
          <ac:chgData name="Ferguson, Lisa" userId="c382c9ef-653f-4c49-bf51-d9331d14aa0d" providerId="ADAL" clId="{73270DDB-9D57-4022-971B-26CAF95F0814}" dt="2023-10-05T18:25:36.404" v="265" actId="20577"/>
          <ac:spMkLst>
            <pc:docMk/>
            <pc:sldMk cId="2606995367" sldId="271"/>
            <ac:spMk id="136" creationId="{00000000-0000-0000-0000-000000000000}"/>
          </ac:spMkLst>
        </pc:spChg>
        <pc:spChg chg="mod">
          <ac:chgData name="Ferguson, Lisa" userId="c382c9ef-653f-4c49-bf51-d9331d14aa0d" providerId="ADAL" clId="{73270DDB-9D57-4022-971B-26CAF95F0814}" dt="2023-10-05T18:26:23.074" v="342" actId="20577"/>
          <ac:spMkLst>
            <pc:docMk/>
            <pc:sldMk cId="2606995367" sldId="271"/>
            <ac:spMk id="137" creationId="{00000000-0000-0000-0000-000000000000}"/>
          </ac:spMkLst>
        </pc:spChg>
        <pc:picChg chg="del">
          <ac:chgData name="Ferguson, Lisa" userId="c382c9ef-653f-4c49-bf51-d9331d14aa0d" providerId="ADAL" clId="{73270DDB-9D57-4022-971B-26CAF95F0814}" dt="2023-10-05T18:25:38.504" v="266" actId="478"/>
          <ac:picMkLst>
            <pc:docMk/>
            <pc:sldMk cId="2606995367" sldId="271"/>
            <ac:picMk id="1026" creationId="{D0FC9419-10C5-343C-941D-C1E3AF00794C}"/>
          </ac:picMkLst>
        </pc:picChg>
      </pc:sldChg>
    </pc:docChg>
  </pc:docChgLst>
  <pc:docChgLst>
    <pc:chgData name="Ferguson, Lisa" userId="c382c9ef-653f-4c49-bf51-d9331d14aa0d" providerId="ADAL" clId="{39478C4C-8467-47A3-BC88-AF7A962B0060}"/>
    <pc:docChg chg="custSel delSld modSld sldOrd">
      <pc:chgData name="Ferguson, Lisa" userId="c382c9ef-653f-4c49-bf51-d9331d14aa0d" providerId="ADAL" clId="{39478C4C-8467-47A3-BC88-AF7A962B0060}" dt="2023-05-15T18:55:45.565" v="664" actId="47"/>
      <pc:docMkLst>
        <pc:docMk/>
      </pc:docMkLst>
      <pc:sldChg chg="modSp mod">
        <pc:chgData name="Ferguson, Lisa" userId="c382c9ef-653f-4c49-bf51-d9331d14aa0d" providerId="ADAL" clId="{39478C4C-8467-47A3-BC88-AF7A962B0060}" dt="2023-05-15T18:43:13.354" v="9" actId="20577"/>
        <pc:sldMkLst>
          <pc:docMk/>
          <pc:sldMk cId="0" sldId="256"/>
        </pc:sldMkLst>
        <pc:spChg chg="mod">
          <ac:chgData name="Ferguson, Lisa" userId="c382c9ef-653f-4c49-bf51-d9331d14aa0d" providerId="ADAL" clId="{39478C4C-8467-47A3-BC88-AF7A962B0060}" dt="2023-05-15T18:43:13.354" v="9" actId="20577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46:42.815" v="150" actId="20577"/>
        <pc:sldMkLst>
          <pc:docMk/>
          <pc:sldMk cId="0" sldId="257"/>
        </pc:sldMkLst>
        <pc:spChg chg="mod">
          <ac:chgData name="Ferguson, Lisa" userId="c382c9ef-653f-4c49-bf51-d9331d14aa0d" providerId="ADAL" clId="{39478C4C-8467-47A3-BC88-AF7A962B0060}" dt="2023-05-15T18:46:42.815" v="150" actId="20577"/>
          <ac:spMkLst>
            <pc:docMk/>
            <pc:sldMk cId="0" sldId="257"/>
            <ac:spMk id="96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46:57.600" v="166" actId="15"/>
        <pc:sldMkLst>
          <pc:docMk/>
          <pc:sldMk cId="0" sldId="258"/>
        </pc:sldMkLst>
        <pc:spChg chg="mod">
          <ac:chgData name="Ferguson, Lisa" userId="c382c9ef-653f-4c49-bf51-d9331d14aa0d" providerId="ADAL" clId="{39478C4C-8467-47A3-BC88-AF7A962B0060}" dt="2023-05-15T18:46:57.600" v="166" actId="15"/>
          <ac:spMkLst>
            <pc:docMk/>
            <pc:sldMk cId="0" sldId="258"/>
            <ac:spMk id="104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55:42.749" v="663" actId="20577"/>
        <pc:sldMkLst>
          <pc:docMk/>
          <pc:sldMk cId="0" sldId="261"/>
        </pc:sldMkLst>
        <pc:spChg chg="mod">
          <ac:chgData name="Ferguson, Lisa" userId="c382c9ef-653f-4c49-bf51-d9331d14aa0d" providerId="ADAL" clId="{39478C4C-8467-47A3-BC88-AF7A962B0060}" dt="2023-05-15T18:47:38.742" v="207" actId="20577"/>
          <ac:spMkLst>
            <pc:docMk/>
            <pc:sldMk cId="0" sldId="261"/>
            <ac:spMk id="128" creationId="{00000000-0000-0000-0000-000000000000}"/>
          </ac:spMkLst>
        </pc:spChg>
        <pc:spChg chg="mod">
          <ac:chgData name="Ferguson, Lisa" userId="c382c9ef-653f-4c49-bf51-d9331d14aa0d" providerId="ADAL" clId="{39478C4C-8467-47A3-BC88-AF7A962B0060}" dt="2023-05-15T18:55:42.749" v="663" actId="20577"/>
          <ac:spMkLst>
            <pc:docMk/>
            <pc:sldMk cId="0" sldId="261"/>
            <ac:spMk id="129" creationId="{00000000-0000-0000-0000-000000000000}"/>
          </ac:spMkLst>
        </pc:spChg>
      </pc:sldChg>
      <pc:sldChg chg="addSp modSp mod">
        <pc:chgData name="Ferguson, Lisa" userId="c382c9ef-653f-4c49-bf51-d9331d14aa0d" providerId="ADAL" clId="{39478C4C-8467-47A3-BC88-AF7A962B0060}" dt="2023-05-15T18:49:58.356" v="337" actId="1076"/>
        <pc:sldMkLst>
          <pc:docMk/>
          <pc:sldMk cId="0" sldId="262"/>
        </pc:sldMkLst>
        <pc:spChg chg="mod">
          <ac:chgData name="Ferguson, Lisa" userId="c382c9ef-653f-4c49-bf51-d9331d14aa0d" providerId="ADAL" clId="{39478C4C-8467-47A3-BC88-AF7A962B0060}" dt="2023-05-15T18:49:10.010" v="329" actId="20577"/>
          <ac:spMkLst>
            <pc:docMk/>
            <pc:sldMk cId="0" sldId="262"/>
            <ac:spMk id="136" creationId="{00000000-0000-0000-0000-000000000000}"/>
          </ac:spMkLst>
        </pc:spChg>
        <pc:spChg chg="mod">
          <ac:chgData name="Ferguson, Lisa" userId="c382c9ef-653f-4c49-bf51-d9331d14aa0d" providerId="ADAL" clId="{39478C4C-8467-47A3-BC88-AF7A962B0060}" dt="2023-05-15T18:49:33.955" v="334" actId="1076"/>
          <ac:spMkLst>
            <pc:docMk/>
            <pc:sldMk cId="0" sldId="262"/>
            <ac:spMk id="137" creationId="{00000000-0000-0000-0000-000000000000}"/>
          </ac:spMkLst>
        </pc:spChg>
        <pc:picChg chg="add mod">
          <ac:chgData name="Ferguson, Lisa" userId="c382c9ef-653f-4c49-bf51-d9331d14aa0d" providerId="ADAL" clId="{39478C4C-8467-47A3-BC88-AF7A962B0060}" dt="2023-05-15T18:49:58.356" v="337" actId="1076"/>
          <ac:picMkLst>
            <pc:docMk/>
            <pc:sldMk cId="0" sldId="262"/>
            <ac:picMk id="1026" creationId="{D0FC9419-10C5-343C-941D-C1E3AF00794C}"/>
          </ac:picMkLst>
        </pc:picChg>
      </pc:sldChg>
      <pc:sldChg chg="del">
        <pc:chgData name="Ferguson, Lisa" userId="c382c9ef-653f-4c49-bf51-d9331d14aa0d" providerId="ADAL" clId="{39478C4C-8467-47A3-BC88-AF7A962B0060}" dt="2023-05-15T18:50:06.927" v="338" actId="47"/>
        <pc:sldMkLst>
          <pc:docMk/>
          <pc:sldMk cId="0" sldId="263"/>
        </pc:sldMkLst>
      </pc:sldChg>
      <pc:sldChg chg="modSp mod">
        <pc:chgData name="Ferguson, Lisa" userId="c382c9ef-653f-4c49-bf51-d9331d14aa0d" providerId="ADAL" clId="{39478C4C-8467-47A3-BC88-AF7A962B0060}" dt="2023-05-15T18:50:44.374" v="375" actId="20577"/>
        <pc:sldMkLst>
          <pc:docMk/>
          <pc:sldMk cId="0" sldId="264"/>
        </pc:sldMkLst>
        <pc:spChg chg="mod">
          <ac:chgData name="Ferguson, Lisa" userId="c382c9ef-653f-4c49-bf51-d9331d14aa0d" providerId="ADAL" clId="{39478C4C-8467-47A3-BC88-AF7A962B0060}" dt="2023-05-15T18:50:44.374" v="375" actId="20577"/>
          <ac:spMkLst>
            <pc:docMk/>
            <pc:sldMk cId="0" sldId="264"/>
            <ac:spMk id="154" creationId="{00000000-0000-0000-0000-000000000000}"/>
          </ac:spMkLst>
        </pc:spChg>
      </pc:sldChg>
      <pc:sldChg chg="modSp mod">
        <pc:chgData name="Ferguson, Lisa" userId="c382c9ef-653f-4c49-bf51-d9331d14aa0d" providerId="ADAL" clId="{39478C4C-8467-47A3-BC88-AF7A962B0060}" dt="2023-05-15T18:52:31.270" v="569" actId="20577"/>
        <pc:sldMkLst>
          <pc:docMk/>
          <pc:sldMk cId="0" sldId="265"/>
        </pc:sldMkLst>
        <pc:spChg chg="mod">
          <ac:chgData name="Ferguson, Lisa" userId="c382c9ef-653f-4c49-bf51-d9331d14aa0d" providerId="ADAL" clId="{39478C4C-8467-47A3-BC88-AF7A962B0060}" dt="2023-05-15T18:52:31.270" v="569" actId="20577"/>
          <ac:spMkLst>
            <pc:docMk/>
            <pc:sldMk cId="0" sldId="265"/>
            <ac:spMk id="162" creationId="{00000000-0000-0000-0000-000000000000}"/>
          </ac:spMkLst>
        </pc:spChg>
      </pc:sldChg>
      <pc:sldChg chg="modSp del mod ord">
        <pc:chgData name="Ferguson, Lisa" userId="c382c9ef-653f-4c49-bf51-d9331d14aa0d" providerId="ADAL" clId="{39478C4C-8467-47A3-BC88-AF7A962B0060}" dt="2023-05-15T18:55:45.565" v="664" actId="47"/>
        <pc:sldMkLst>
          <pc:docMk/>
          <pc:sldMk cId="0" sldId="266"/>
        </pc:sldMkLst>
        <pc:spChg chg="mod">
          <ac:chgData name="Ferguson, Lisa" userId="c382c9ef-653f-4c49-bf51-d9331d14aa0d" providerId="ADAL" clId="{39478C4C-8467-47A3-BC88-AF7A962B0060}" dt="2023-05-15T18:52:46.587" v="571" actId="27636"/>
          <ac:spMkLst>
            <pc:docMk/>
            <pc:sldMk cId="0" sldId="266"/>
            <ac:spMk id="170" creationId="{00000000-0000-0000-0000-000000000000}"/>
          </ac:spMkLst>
        </pc:spChg>
      </pc:sldChg>
      <pc:sldChg chg="addSp delSp modSp mod">
        <pc:chgData name="Ferguson, Lisa" userId="c382c9ef-653f-4c49-bf51-d9331d14aa0d" providerId="ADAL" clId="{39478C4C-8467-47A3-BC88-AF7A962B0060}" dt="2023-05-15T18:54:19.003" v="642" actId="1076"/>
        <pc:sldMkLst>
          <pc:docMk/>
          <pc:sldMk cId="0" sldId="267"/>
        </pc:sldMkLst>
        <pc:spChg chg="mod">
          <ac:chgData name="Ferguson, Lisa" userId="c382c9ef-653f-4c49-bf51-d9331d14aa0d" providerId="ADAL" clId="{39478C4C-8467-47A3-BC88-AF7A962B0060}" dt="2023-05-15T18:53:59.127" v="638" actId="20577"/>
          <ac:spMkLst>
            <pc:docMk/>
            <pc:sldMk cId="0" sldId="267"/>
            <ac:spMk id="178" creationId="{00000000-0000-0000-0000-000000000000}"/>
          </ac:spMkLst>
        </pc:spChg>
        <pc:picChg chg="add mod">
          <ac:chgData name="Ferguson, Lisa" userId="c382c9ef-653f-4c49-bf51-d9331d14aa0d" providerId="ADAL" clId="{39478C4C-8467-47A3-BC88-AF7A962B0060}" dt="2023-05-15T18:54:19.003" v="642" actId="1076"/>
          <ac:picMkLst>
            <pc:docMk/>
            <pc:sldMk cId="0" sldId="267"/>
            <ac:picMk id="3" creationId="{8D632E91-9910-B6B6-AC9D-12C2CE38BFAA}"/>
          </ac:picMkLst>
        </pc:picChg>
        <pc:picChg chg="del">
          <ac:chgData name="Ferguson, Lisa" userId="c382c9ef-653f-4c49-bf51-d9331d14aa0d" providerId="ADAL" clId="{39478C4C-8467-47A3-BC88-AF7A962B0060}" dt="2023-05-15T18:52:53.031" v="572" actId="478"/>
          <ac:picMkLst>
            <pc:docMk/>
            <pc:sldMk cId="0" sldId="267"/>
            <ac:picMk id="18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157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89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364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826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711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7559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100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64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5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4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691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92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MERSE-team@umich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merse.org/presentat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emerse.org/communit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 dirty="0">
                <a:solidFill>
                  <a:schemeClr val="lt1"/>
                </a:solidFill>
              </a:rPr>
              <a:t>EMERSE Community Meeting</a:t>
            </a:r>
            <a:endParaRPr dirty="0"/>
          </a:p>
        </p:txBody>
      </p:sp>
      <p:pic>
        <p:nvPicPr>
          <p:cNvPr id="86" name="Google Shape;86;p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21709"/>
            <a:ext cx="7368366" cy="2023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838200" y="43559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2023-Oct-10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https://project-emerse.org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38200" y="53149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https://project-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emerse.org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0FD0-6C66-AC96-2EF7-5CF8828C6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Western Reserve University</a:t>
            </a:r>
          </a:p>
          <a:p>
            <a:pPr lvl="1"/>
            <a:r>
              <a:rPr lang="en-US" dirty="0"/>
              <a:t>Social Determinants of Health and Racial Disparities in Cardiac Events in Breast Cancer</a:t>
            </a:r>
          </a:p>
          <a:p>
            <a:pPr lvl="1"/>
            <a:r>
              <a:rPr lang="en-US" dirty="0"/>
              <a:t>Social Determinants of Health Data Improve the Prediction of Cardiac Outcomes in Females with Breast Cancer</a:t>
            </a:r>
          </a:p>
          <a:p>
            <a:pPr lvl="1"/>
            <a:r>
              <a:rPr lang="en-US" dirty="0"/>
              <a:t>Thirty-Day Unplanned Hospital Readmissions in Patients With Cancer and the Impact of Social Determinants of Health: A Machine Learning Approach</a:t>
            </a:r>
          </a:p>
          <a:p>
            <a:pPr lvl="1"/>
            <a:r>
              <a:rPr lang="en-US" dirty="0"/>
              <a:t>The Development of Head and Neck Cancer in Patients with the Isolated Complaint of Globus </a:t>
            </a:r>
            <a:r>
              <a:rPr lang="en-US" dirty="0" err="1"/>
              <a:t>Pharyngeus</a:t>
            </a:r>
            <a:endParaRPr lang="en-US" dirty="0"/>
          </a:p>
          <a:p>
            <a:pPr marL="571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7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 – “The largest”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0FD0-6C66-AC96-2EF7-5CF8828C6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…this is the </a:t>
            </a:r>
            <a:r>
              <a:rPr lang="en-US" b="1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largest series to date</a:t>
            </a:r>
            <a:r>
              <a:rPr lang="en-US" b="0" i="0" u="none" strike="noStrike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that examines the importance of preinvasive disease [of vulvovaginal melanoma] at the margins and its clinical implications.” [PMID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37711973]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“…this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represents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largest series of subcutaneous LMS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[leiomyosarcoma] thus far reported in the literature.” [PMID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37727934]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“This is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largest multi-institutional series in the literature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date focused on evaluating the incidence of a HN [head and neck] cancer diagnosis after initial GP [globus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pharyngeus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presentation.” [PMID 37737553]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1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EMERSE and NLP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520148" y="1821959"/>
            <a:ext cx="99954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Incorporate more information in the index including negation, uncertainty, subject, name entity recognition/concept identification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Expose more of the underlying search capabilities to users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 the user interface for term management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Substantial improvements to the user interface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Layered index</a:t>
            </a:r>
          </a:p>
          <a:p>
            <a:pPr lvl="1" indent="-457200">
              <a:spcBef>
                <a:spcPts val="0"/>
              </a:spcBef>
              <a:buSzPts val="3200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99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EMERSE and NLP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5BB17-30EF-5F9C-3BAC-8949DA945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2896"/>
            <a:ext cx="12252960" cy="1414890"/>
          </a:xfrm>
          <a:prstGeom prst="rect">
            <a:avLst/>
          </a:prstGeom>
        </p:spPr>
      </p:pic>
      <p:sp>
        <p:nvSpPr>
          <p:cNvPr id="6" name="Google Shape;137;p7">
            <a:extLst>
              <a:ext uri="{FF2B5EF4-FFF2-40B4-BE49-F238E27FC236}">
                <a16:creationId xmlns:a16="http://schemas.microsoft.com/office/drawing/2014/main" id="{A846038C-3B11-2112-448F-B2A261C873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9"/>
            <a:ext cx="99954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Layered index example</a:t>
            </a:r>
          </a:p>
        </p:txBody>
      </p:sp>
    </p:spTree>
    <p:extLst>
      <p:ext uri="{BB962C8B-B14F-4D97-AF65-F5344CB8AC3E}">
        <p14:creationId xmlns:p14="http://schemas.microsoft.com/office/powerpoint/2010/main" val="242500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EMERSE and NLP</a:t>
            </a:r>
            <a:endParaRPr dirty="0"/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table with text on it&#10;&#10;Description automatically generated">
            <a:extLst>
              <a:ext uri="{FF2B5EF4-FFF2-40B4-BE49-F238E27FC236}">
                <a16:creationId xmlns:a16="http://schemas.microsoft.com/office/drawing/2014/main" id="{96C3C27B-5010-C9BC-EA6D-5DBAF9F49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4150"/>
            <a:ext cx="12252960" cy="2518506"/>
          </a:xfrm>
          <a:prstGeom prst="rect">
            <a:avLst/>
          </a:prstGeom>
        </p:spPr>
      </p:pic>
      <p:sp>
        <p:nvSpPr>
          <p:cNvPr id="4" name="Google Shape;137;p7">
            <a:extLst>
              <a:ext uri="{FF2B5EF4-FFF2-40B4-BE49-F238E27FC236}">
                <a16:creationId xmlns:a16="http://schemas.microsoft.com/office/drawing/2014/main" id="{A9BC1895-AD88-960E-5225-576296928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9"/>
            <a:ext cx="99954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Layered index example</a:t>
            </a:r>
          </a:p>
        </p:txBody>
      </p:sp>
    </p:spTree>
    <p:extLst>
      <p:ext uri="{BB962C8B-B14F-4D97-AF65-F5344CB8AC3E}">
        <p14:creationId xmlns:p14="http://schemas.microsoft.com/office/powerpoint/2010/main" val="122034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EMERSE and NLP – Three “Fs” of NLP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520148" y="1821959"/>
            <a:ext cx="99954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Fast, Good, Cheap Rule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Fast, Flawless, Free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1BFFB6D5-62FC-1911-6BD1-53F8EB2311DA}"/>
              </a:ext>
            </a:extLst>
          </p:cNvPr>
          <p:cNvSpPr/>
          <p:nvPr/>
        </p:nvSpPr>
        <p:spPr>
          <a:xfrm>
            <a:off x="3856384" y="2998778"/>
            <a:ext cx="3463786" cy="27361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Desired NLP</a:t>
            </a:r>
          </a:p>
          <a:p>
            <a:pPr algn="ctr"/>
            <a:r>
              <a:rPr lang="en-US" sz="2200" dirty="0"/>
              <a:t>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40B4D-656E-13A6-5034-ED5E8EB972F6}"/>
              </a:ext>
            </a:extLst>
          </p:cNvPr>
          <p:cNvSpPr txBox="1"/>
          <p:nvPr/>
        </p:nvSpPr>
        <p:spPr>
          <a:xfrm>
            <a:off x="5139773" y="2567891"/>
            <a:ext cx="8970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28B78-7C9A-EA37-4EB0-380667773172}"/>
              </a:ext>
            </a:extLst>
          </p:cNvPr>
          <p:cNvSpPr txBox="1"/>
          <p:nvPr/>
        </p:nvSpPr>
        <p:spPr>
          <a:xfrm>
            <a:off x="2494723" y="5449140"/>
            <a:ext cx="12523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Flawless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AB3C1-DAA3-515B-B4C9-81A8A7586FFB}"/>
              </a:ext>
            </a:extLst>
          </p:cNvPr>
          <p:cNvSpPr txBox="1"/>
          <p:nvPr/>
        </p:nvSpPr>
        <p:spPr>
          <a:xfrm>
            <a:off x="7260536" y="5449139"/>
            <a:ext cx="8970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53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EMERSE and NLP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520148" y="1821959"/>
            <a:ext cx="99954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 completed to-date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Functional prototype (including plain text and HTML formatted notes)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 still to do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speed tests when scaled up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Saving terms with new options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Incorporating local/custom NLP (BYON model: Bring Your Own NLP)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Enabling across network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extraction</a:t>
            </a:r>
          </a:p>
          <a:p>
            <a:pPr marL="457200" lvl="1" indent="0">
              <a:spcBef>
                <a:spcPts val="0"/>
              </a:spcBef>
              <a:buSzPts val="320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68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EMERSE and NLP</a:t>
            </a:r>
            <a:endParaRPr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520148" y="1821959"/>
            <a:ext cx="99954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Interested in testing the demo and providing feedback?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EMERSE-team@umich.edu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an account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oogle Shape;138;p7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33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0" y="546652"/>
            <a:ext cx="113538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Administration, Architecture and Technology</a:t>
            </a:r>
            <a:endParaRPr dirty="0"/>
          </a:p>
        </p:txBody>
      </p:sp>
      <p:pic>
        <p:nvPicPr>
          <p:cNvPr id="155" name="Google Shape;155;p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7">
            <a:extLst>
              <a:ext uri="{FF2B5EF4-FFF2-40B4-BE49-F238E27FC236}">
                <a16:creationId xmlns:a16="http://schemas.microsoft.com/office/drawing/2014/main" id="{72394F44-9C66-B7C7-D067-F0DBD7AD75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9"/>
            <a:ext cx="99954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work in progress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Admin filters to limit access to certain users</a:t>
            </a:r>
          </a:p>
          <a:p>
            <a:pPr lvl="2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Seems simple, but very challenging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Saving/sharing filters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Filters across the network (not yet begun)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API with audit trails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0" y="546652"/>
            <a:ext cx="113538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Administration, Architecture and Technology</a:t>
            </a:r>
            <a:endParaRPr dirty="0"/>
          </a:p>
        </p:txBody>
      </p:sp>
      <p:pic>
        <p:nvPicPr>
          <p:cNvPr id="155" name="Google Shape;155;p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7">
            <a:extLst>
              <a:ext uri="{FF2B5EF4-FFF2-40B4-BE49-F238E27FC236}">
                <a16:creationId xmlns:a16="http://schemas.microsoft.com/office/drawing/2014/main" id="{72394F44-9C66-B7C7-D067-F0DBD7AD75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148" y="1821959"/>
            <a:ext cx="99954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 discussion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lvl="1" indent="-457200">
              <a:spcBef>
                <a:spcPts val="0"/>
              </a:spcBef>
              <a:buSzPts val="32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Comments?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2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Plan for today</a:t>
            </a:r>
            <a:endParaRPr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Welcome and Housekeeping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sz="2600" dirty="0"/>
              <a:t>Announcements and Updates</a:t>
            </a:r>
            <a:endParaRPr sz="2600" dirty="0"/>
          </a:p>
          <a:p>
            <a:pPr indent="-457200">
              <a:lnSpc>
                <a:spcPct val="150000"/>
              </a:lnSpc>
              <a:buSzPts val="3200"/>
            </a:pPr>
            <a:r>
              <a:rPr lang="en-US" sz="2600" dirty="0"/>
              <a:t>Publication updates</a:t>
            </a:r>
          </a:p>
          <a:p>
            <a:pPr indent="-457200">
              <a:lnSpc>
                <a:spcPct val="150000"/>
              </a:lnSpc>
              <a:buSzPts val="3200"/>
            </a:pPr>
            <a:r>
              <a:rPr lang="en-US" sz="2600" dirty="0"/>
              <a:t>EMERSE and NLP:  David Hanauer</a:t>
            </a:r>
            <a:endParaRPr sz="2600" dirty="0"/>
          </a:p>
          <a:p>
            <a:pPr indent="-457200">
              <a:lnSpc>
                <a:spcPct val="150000"/>
              </a:lnSpc>
              <a:buSzPts val="3200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Discussion: Administration, Architecture and Technology</a:t>
            </a:r>
            <a:endParaRPr sz="2600" dirty="0"/>
          </a:p>
          <a:p>
            <a:pPr indent="-457200">
              <a:lnSpc>
                <a:spcPct val="150000"/>
              </a:lnSpc>
              <a:buSzPts val="3200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Open Forum</a:t>
            </a:r>
          </a:p>
          <a:p>
            <a:pPr indent="-457200">
              <a:lnSpc>
                <a:spcPct val="150000"/>
              </a:lnSpc>
              <a:buSzPts val="3200"/>
            </a:pPr>
            <a:r>
              <a:rPr lang="en-US" sz="2600" dirty="0"/>
              <a:t>Adjourn</a:t>
            </a:r>
            <a:endParaRPr sz="2600" dirty="0"/>
          </a:p>
        </p:txBody>
      </p:sp>
      <p:pic>
        <p:nvPicPr>
          <p:cNvPr id="97" name="Google Shape;97;p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/>
          <p:nvPr/>
        </p:nvSpPr>
        <p:spPr>
          <a:xfrm>
            <a:off x="0" y="546652"/>
            <a:ext cx="113538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Wrap up</a:t>
            </a:r>
            <a:endParaRPr dirty="0"/>
          </a:p>
        </p:txBody>
      </p:sp>
      <p:sp>
        <p:nvSpPr>
          <p:cNvPr id="178" name="Google Shape;17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7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Next Meeting: TBD (</a:t>
            </a:r>
            <a:r>
              <a:rPr lang="en-US" sz="3200" dirty="0"/>
              <a:t>Jan/Feb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2024)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Please complete meeting survey: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83F59-5DCB-74E5-F264-F6589CAC7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3788395"/>
            <a:ext cx="23812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Housekeeping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Zoom </a:t>
            </a:r>
            <a:r>
              <a:rPr lang="en-US" sz="3200" i="1" dirty="0">
                <a:latin typeface="Calibri"/>
                <a:ea typeface="Calibri"/>
                <a:cs typeface="Calibri"/>
                <a:sym typeface="Calibri"/>
              </a:rPr>
              <a:t>Meeting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85800" lvl="1" indent="-228600">
              <a:spcBef>
                <a:spcPts val="0"/>
              </a:spcBef>
              <a:buSzPts val="3200"/>
              <a:buFont typeface="Noto Sans Symbols"/>
              <a:buChar char="▪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More opportunities for interaction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Please stay muted, unless you would like to ask a question or make a comment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Feel free to use the chat function to type questions or provide comments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We will answer questions throughout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We will record this meeting, available where prior recordings are located: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https://project-emerse.org/presentations.html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Our Community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Location of registrants </a:t>
            </a:r>
            <a:r>
              <a:rPr lang="en-US" sz="3200" dirty="0"/>
              <a:t>for today’s meeting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https://project-emerse.org/community.html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map with red points on it&#10;&#10;Description automatically generated">
            <a:extLst>
              <a:ext uri="{FF2B5EF4-FFF2-40B4-BE49-F238E27FC236}">
                <a16:creationId xmlns:a16="http://schemas.microsoft.com/office/drawing/2014/main" id="{AD5925C3-A2E6-7FA0-CA9C-0BE655442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2995522"/>
            <a:ext cx="8763000" cy="36741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Acknowledgements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EMERSE has been supported by: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NCI ITCR program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NCATS via MICHR CTSA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Michigan Medicine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Department of Learning Health Sciences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Health Information Technology &amp; Services</a:t>
            </a:r>
            <a:endParaRPr dirty="0"/>
          </a:p>
        </p:txBody>
      </p:sp>
      <p:pic>
        <p:nvPicPr>
          <p:cNvPr id="122" name="Google Shape;122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Updates and Announcements</a:t>
            </a:r>
            <a:endParaRPr dirty="0"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dirty="0"/>
              <a:t>New NCI ITCR U24 Grant Awarded!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dirty="0"/>
              <a:t>5 years (October 2023 – September 2028)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dirty="0"/>
              <a:t>Overview of Aims at next Community Meeting (TBD  ~Jan/Feb 2024)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dirty="0"/>
              <a:t>EMERSE Research Collaborative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dirty="0"/>
              <a:t>Kick-off – May 23, 2023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200"/>
            </a:pPr>
            <a:r>
              <a:rPr lang="en-US" dirty="0"/>
              <a:t>Next meeting: Oct 26, 2023</a:t>
            </a:r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ack square with white numbers&#10;&#10;Description automatically generated">
            <a:extLst>
              <a:ext uri="{FF2B5EF4-FFF2-40B4-BE49-F238E27FC236}">
                <a16:creationId xmlns:a16="http://schemas.microsoft.com/office/drawing/2014/main" id="{A7CA4988-0D61-2D21-0598-BBFDA0493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660" y="2361837"/>
            <a:ext cx="7772400" cy="21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7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0FD0-6C66-AC96-2EF7-5CF8828C6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University of Michigan</a:t>
            </a:r>
          </a:p>
          <a:p>
            <a:pPr lvl="1"/>
            <a:r>
              <a:rPr lang="en-US" dirty="0"/>
              <a:t>Impact of Metagenomic Next-Generation Sequencing of Plasma Cell-free DNA Testing in the Management of Patients With Suspected Infectious Diseases</a:t>
            </a:r>
          </a:p>
          <a:p>
            <a:pPr lvl="1"/>
            <a:r>
              <a:rPr lang="en-US" dirty="0"/>
              <a:t>Low-parameter supervised learning models can discriminate </a:t>
            </a:r>
            <a:r>
              <a:rPr lang="en-US" dirty="0" err="1"/>
              <a:t>pseudoprogression</a:t>
            </a:r>
            <a:r>
              <a:rPr lang="en-US" dirty="0"/>
              <a:t> and true progression in non-perfusion-based MRI</a:t>
            </a:r>
          </a:p>
          <a:p>
            <a:pPr lvl="1"/>
            <a:r>
              <a:rPr lang="en-US" dirty="0"/>
              <a:t>Margin status in vulvovaginal melanoma: Management and oncologic outcomes of 50 cases</a:t>
            </a:r>
          </a:p>
          <a:p>
            <a:pPr lvl="1"/>
            <a:r>
              <a:rPr lang="en-US" dirty="0"/>
              <a:t>Presenting Symptoms and Imaging Features of Posterior Cerebral Artery Stroke Causing Homonymous Hemianopia</a:t>
            </a:r>
          </a:p>
          <a:p>
            <a:pPr lvl="1"/>
            <a:r>
              <a:rPr lang="en-US" dirty="0"/>
              <a:t>Subcutaneous Leiomyosarcoma: An Aggressive Malignancy Portending a Significant Risk of Metastasis and Death</a:t>
            </a:r>
          </a:p>
        </p:txBody>
      </p:sp>
    </p:spTree>
    <p:extLst>
      <p:ext uri="{BB962C8B-B14F-4D97-AF65-F5344CB8AC3E}">
        <p14:creationId xmlns:p14="http://schemas.microsoft.com/office/powerpoint/2010/main" val="343879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546652"/>
            <a:ext cx="10515600" cy="944218"/>
          </a:xfrm>
          <a:prstGeom prst="rect">
            <a:avLst/>
          </a:prstGeom>
          <a:solidFill>
            <a:srgbClr val="EC1B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Publications</a:t>
            </a:r>
            <a:endParaRPr dirty="0"/>
          </a:p>
        </p:txBody>
      </p:sp>
      <p:pic>
        <p:nvPicPr>
          <p:cNvPr id="130" name="Google Shape;130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5600" y="6304569"/>
            <a:ext cx="132948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0FD0-6C66-AC96-2EF7-5CF8828C6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University of California – San Francisco</a:t>
            </a:r>
          </a:p>
          <a:p>
            <a:pPr lvl="1"/>
            <a:r>
              <a:rPr lang="en-US" dirty="0"/>
              <a:t>Demographic and clinical characteristics of patients with metastatic breast cancer and leptomeningeal disease: A single center retrospective cohort study</a:t>
            </a:r>
          </a:p>
          <a:p>
            <a:pPr lvl="1"/>
            <a:r>
              <a:rPr lang="en-US" dirty="0"/>
              <a:t>Social Determinants of Health Documentation in Structured and Unstructured Clinical Data of Patients With Diabetes: Comparative Analysis</a:t>
            </a:r>
          </a:p>
          <a:p>
            <a:r>
              <a:rPr lang="en-US" b="1" dirty="0"/>
              <a:t>University of North Carolina – Chapel Hill</a:t>
            </a:r>
          </a:p>
          <a:p>
            <a:pPr lvl="1"/>
            <a:r>
              <a:rPr lang="en-US" dirty="0"/>
              <a:t>Transition of care from the emergency department to skilled nursing facility: Retrospective case-control study</a:t>
            </a:r>
          </a:p>
        </p:txBody>
      </p:sp>
    </p:spTree>
    <p:extLst>
      <p:ext uri="{BB962C8B-B14F-4D97-AF65-F5344CB8AC3E}">
        <p14:creationId xmlns:p14="http://schemas.microsoft.com/office/powerpoint/2010/main" val="226507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9353</TotalTime>
  <Words>747</Words>
  <Application>Microsoft Macintosh PowerPoint</Application>
  <PresentationFormat>Widescreen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BlinkMacSystemFont</vt:lpstr>
      <vt:lpstr>Calibri</vt:lpstr>
      <vt:lpstr>Noto Sans Symbols</vt:lpstr>
      <vt:lpstr>Office Theme</vt:lpstr>
      <vt:lpstr>EMERSE Community Meeting</vt:lpstr>
      <vt:lpstr>Plan for today</vt:lpstr>
      <vt:lpstr>Housekeeping</vt:lpstr>
      <vt:lpstr>Our Community</vt:lpstr>
      <vt:lpstr>Acknowledgements</vt:lpstr>
      <vt:lpstr>Updates and Announcements</vt:lpstr>
      <vt:lpstr>Publications</vt:lpstr>
      <vt:lpstr>Publications</vt:lpstr>
      <vt:lpstr>Publications</vt:lpstr>
      <vt:lpstr>Publications</vt:lpstr>
      <vt:lpstr>Publications – “The largest”</vt:lpstr>
      <vt:lpstr>EMERSE and NLP</vt:lpstr>
      <vt:lpstr>EMERSE and NLP</vt:lpstr>
      <vt:lpstr>EMERSE and NLP</vt:lpstr>
      <vt:lpstr>EMERSE and NLP – Three “Fs” of NLP</vt:lpstr>
      <vt:lpstr>EMERSE and NLP</vt:lpstr>
      <vt:lpstr>EMERSE and NLP</vt:lpstr>
      <vt:lpstr>Administration, Architecture and Technology</vt:lpstr>
      <vt:lpstr>Administration, Architecture and Technology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EMERSE Community Meeting</dc:title>
  <dc:creator>Hanauer, David</dc:creator>
  <cp:lastModifiedBy>Hanauer, David</cp:lastModifiedBy>
  <cp:revision>51</cp:revision>
  <dcterms:created xsi:type="dcterms:W3CDTF">2023-02-07T01:35:11Z</dcterms:created>
  <dcterms:modified xsi:type="dcterms:W3CDTF">2023-10-10T13:49:00Z</dcterms:modified>
</cp:coreProperties>
</file>