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8"/>
  </p:notesMasterIdLst>
  <p:sldIdLst>
    <p:sldId id="256" r:id="rId3"/>
    <p:sldId id="257" r:id="rId4"/>
    <p:sldId id="258" r:id="rId5"/>
    <p:sldId id="259" r:id="rId6"/>
    <p:sldId id="260" r:id="rId7"/>
    <p:sldId id="332" r:id="rId8"/>
    <p:sldId id="325" r:id="rId9"/>
    <p:sldId id="333" r:id="rId10"/>
    <p:sldId id="334" r:id="rId11"/>
    <p:sldId id="386" r:id="rId12"/>
    <p:sldId id="336" r:id="rId13"/>
    <p:sldId id="365" r:id="rId14"/>
    <p:sldId id="378" r:id="rId15"/>
    <p:sldId id="375" r:id="rId16"/>
    <p:sldId id="279" r:id="rId17"/>
    <p:sldId id="280" r:id="rId18"/>
    <p:sldId id="261" r:id="rId19"/>
    <p:sldId id="265" r:id="rId20"/>
    <p:sldId id="377" r:id="rId21"/>
    <p:sldId id="347" r:id="rId22"/>
    <p:sldId id="376" r:id="rId23"/>
    <p:sldId id="379" r:id="rId24"/>
    <p:sldId id="380" r:id="rId25"/>
    <p:sldId id="381" r:id="rId26"/>
    <p:sldId id="359" r:id="rId27"/>
    <p:sldId id="331" r:id="rId28"/>
    <p:sldId id="330" r:id="rId29"/>
    <p:sldId id="351" r:id="rId30"/>
    <p:sldId id="382" r:id="rId31"/>
    <p:sldId id="383" r:id="rId32"/>
    <p:sldId id="384" r:id="rId33"/>
    <p:sldId id="271" r:id="rId34"/>
    <p:sldId id="385" r:id="rId35"/>
    <p:sldId id="318" r:id="rId36"/>
    <p:sldId id="290"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jhFdKdUlhzVUVXMdOiLjmWyehjt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A060D4-832C-D26E-E664-B0B833D840B3}" name="Ferguson, Lisa" initials="LF" userId="S::ferglisa@med.umich.edu::c382c9ef-653f-4c49-bf51-d9331d14aa0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A2E6B1-8A16-4C36-A3FA-77D79FE4248B}" v="1" dt="2024-09-25T15:09:22.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4"/>
    <p:restoredTop sz="94694"/>
  </p:normalViewPr>
  <p:slideViewPr>
    <p:cSldViewPr snapToGrid="0">
      <p:cViewPr varScale="1">
        <p:scale>
          <a:sx n="127" d="100"/>
          <a:sy n="127" d="100"/>
        </p:scale>
        <p:origin x="3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customschemas.google.com/relationships/presentationmetadata" Target="meta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8.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guson, Lisa" userId="c382c9ef-653f-4c49-bf51-d9331d14aa0d" providerId="ADAL" clId="{73270DDB-9D57-4022-971B-26CAF95F0814}"/>
    <pc:docChg chg="undo custSel addSld delSld modSld">
      <pc:chgData name="Ferguson, Lisa" userId="c382c9ef-653f-4c49-bf51-d9331d14aa0d" providerId="ADAL" clId="{73270DDB-9D57-4022-971B-26CAF95F0814}" dt="2023-10-05T18:39:10.910" v="416" actId="1076"/>
      <pc:docMkLst>
        <pc:docMk/>
      </pc:docMkLst>
      <pc:sldChg chg="modSp mod">
        <pc:chgData name="Ferguson, Lisa" userId="c382c9ef-653f-4c49-bf51-d9331d14aa0d" providerId="ADAL" clId="{73270DDB-9D57-4022-971B-26CAF95F0814}" dt="2023-10-05T18:20:28.162" v="9" actId="20577"/>
        <pc:sldMkLst>
          <pc:docMk/>
          <pc:sldMk cId="0" sldId="256"/>
        </pc:sldMkLst>
        <pc:spChg chg="mod">
          <ac:chgData name="Ferguson, Lisa" userId="c382c9ef-653f-4c49-bf51-d9331d14aa0d" providerId="ADAL" clId="{73270DDB-9D57-4022-971B-26CAF95F0814}" dt="2023-10-05T18:20:28.162" v="9" actId="20577"/>
          <ac:spMkLst>
            <pc:docMk/>
            <pc:sldMk cId="0" sldId="256"/>
            <ac:spMk id="87" creationId="{00000000-0000-0000-0000-000000000000}"/>
          </ac:spMkLst>
        </pc:spChg>
      </pc:sldChg>
      <pc:sldChg chg="modSp mod">
        <pc:chgData name="Ferguson, Lisa" userId="c382c9ef-653f-4c49-bf51-d9331d14aa0d" providerId="ADAL" clId="{73270DDB-9D57-4022-971B-26CAF95F0814}" dt="2023-10-05T18:20:51.093" v="58" actId="6549"/>
        <pc:sldMkLst>
          <pc:docMk/>
          <pc:sldMk cId="0" sldId="257"/>
        </pc:sldMkLst>
        <pc:spChg chg="mod">
          <ac:chgData name="Ferguson, Lisa" userId="c382c9ef-653f-4c49-bf51-d9331d14aa0d" providerId="ADAL" clId="{73270DDB-9D57-4022-971B-26CAF95F0814}" dt="2023-10-05T18:20:51.093" v="58" actId="6549"/>
          <ac:spMkLst>
            <pc:docMk/>
            <pc:sldMk cId="0" sldId="257"/>
            <ac:spMk id="96" creationId="{00000000-0000-0000-0000-000000000000}"/>
          </ac:spMkLst>
        </pc:spChg>
      </pc:sldChg>
      <pc:sldChg chg="modSp mod">
        <pc:chgData name="Ferguson, Lisa" userId="c382c9ef-653f-4c49-bf51-d9331d14aa0d" providerId="ADAL" clId="{73270DDB-9D57-4022-971B-26CAF95F0814}" dt="2023-10-05T18:21:04.209" v="62" actId="20577"/>
        <pc:sldMkLst>
          <pc:docMk/>
          <pc:sldMk cId="0" sldId="259"/>
        </pc:sldMkLst>
        <pc:spChg chg="mod">
          <ac:chgData name="Ferguson, Lisa" userId="c382c9ef-653f-4c49-bf51-d9331d14aa0d" providerId="ADAL" clId="{73270DDB-9D57-4022-971B-26CAF95F0814}" dt="2023-10-05T18:21:04.209" v="62" actId="20577"/>
          <ac:spMkLst>
            <pc:docMk/>
            <pc:sldMk cId="0" sldId="259"/>
            <ac:spMk id="112" creationId="{00000000-0000-0000-0000-000000000000}"/>
          </ac:spMkLst>
        </pc:spChg>
      </pc:sldChg>
      <pc:sldChg chg="modSp mod">
        <pc:chgData name="Ferguson, Lisa" userId="c382c9ef-653f-4c49-bf51-d9331d14aa0d" providerId="ADAL" clId="{73270DDB-9D57-4022-971B-26CAF95F0814}" dt="2023-10-05T18:25:00.473" v="245" actId="6549"/>
        <pc:sldMkLst>
          <pc:docMk/>
          <pc:sldMk cId="0" sldId="261"/>
        </pc:sldMkLst>
        <pc:spChg chg="mod">
          <ac:chgData name="Ferguson, Lisa" userId="c382c9ef-653f-4c49-bf51-d9331d14aa0d" providerId="ADAL" clId="{73270DDB-9D57-4022-971B-26CAF95F0814}" dt="2023-10-05T18:25:00.473" v="245" actId="6549"/>
          <ac:spMkLst>
            <pc:docMk/>
            <pc:sldMk cId="0" sldId="261"/>
            <ac:spMk id="129" creationId="{00000000-0000-0000-0000-000000000000}"/>
          </ac:spMkLst>
        </pc:spChg>
      </pc:sldChg>
      <pc:sldChg chg="del">
        <pc:chgData name="Ferguson, Lisa" userId="c382c9ef-653f-4c49-bf51-d9331d14aa0d" providerId="ADAL" clId="{73270DDB-9D57-4022-971B-26CAF95F0814}" dt="2023-10-05T18:25:30.103" v="248" actId="47"/>
        <pc:sldMkLst>
          <pc:docMk/>
          <pc:sldMk cId="0" sldId="262"/>
        </pc:sldMkLst>
      </pc:sldChg>
      <pc:sldChg chg="modSp mod">
        <pc:chgData name="Ferguson, Lisa" userId="c382c9ef-653f-4c49-bf51-d9331d14aa0d" providerId="ADAL" clId="{73270DDB-9D57-4022-971B-26CAF95F0814}" dt="2023-10-05T18:26:39.657" v="386" actId="20577"/>
        <pc:sldMkLst>
          <pc:docMk/>
          <pc:sldMk cId="0" sldId="264"/>
        </pc:sldMkLst>
        <pc:spChg chg="mod">
          <ac:chgData name="Ferguson, Lisa" userId="c382c9ef-653f-4c49-bf51-d9331d14aa0d" providerId="ADAL" clId="{73270DDB-9D57-4022-971B-26CAF95F0814}" dt="2023-10-05T18:26:39.657" v="386" actId="20577"/>
          <ac:spMkLst>
            <pc:docMk/>
            <pc:sldMk cId="0" sldId="264"/>
            <ac:spMk id="154" creationId="{00000000-0000-0000-0000-000000000000}"/>
          </ac:spMkLst>
        </pc:spChg>
      </pc:sldChg>
      <pc:sldChg chg="addSp delSp modSp mod">
        <pc:chgData name="Ferguson, Lisa" userId="c382c9ef-653f-4c49-bf51-d9331d14aa0d" providerId="ADAL" clId="{73270DDB-9D57-4022-971B-26CAF95F0814}" dt="2023-10-05T18:39:10.910" v="416" actId="1076"/>
        <pc:sldMkLst>
          <pc:docMk/>
          <pc:sldMk cId="0" sldId="267"/>
        </pc:sldMkLst>
        <pc:spChg chg="add del">
          <ac:chgData name="Ferguson, Lisa" userId="c382c9ef-653f-4c49-bf51-d9331d14aa0d" providerId="ADAL" clId="{73270DDB-9D57-4022-971B-26CAF95F0814}" dt="2023-10-05T18:38:27.795" v="406" actId="22"/>
          <ac:spMkLst>
            <pc:docMk/>
            <pc:sldMk cId="0" sldId="267"/>
            <ac:spMk id="4" creationId="{51BA8DE2-DB1B-3440-E51D-668B14BBCEAB}"/>
          </ac:spMkLst>
        </pc:spChg>
        <pc:spChg chg="add del">
          <ac:chgData name="Ferguson, Lisa" userId="c382c9ef-653f-4c49-bf51-d9331d14aa0d" providerId="ADAL" clId="{73270DDB-9D57-4022-971B-26CAF95F0814}" dt="2023-10-05T18:38:42.854" v="408" actId="478"/>
          <ac:spMkLst>
            <pc:docMk/>
            <pc:sldMk cId="0" sldId="267"/>
            <ac:spMk id="6" creationId="{946C8119-916A-6468-A1DF-22EE6C0CA593}"/>
          </ac:spMkLst>
        </pc:spChg>
        <pc:spChg chg="mod">
          <ac:chgData name="Ferguson, Lisa" userId="c382c9ef-653f-4c49-bf51-d9331d14aa0d" providerId="ADAL" clId="{73270DDB-9D57-4022-971B-26CAF95F0814}" dt="2023-10-05T18:38:56.006" v="414" actId="122"/>
          <ac:spMkLst>
            <pc:docMk/>
            <pc:sldMk cId="0" sldId="267"/>
            <ac:spMk id="178" creationId="{00000000-0000-0000-0000-000000000000}"/>
          </ac:spMkLst>
        </pc:spChg>
        <pc:picChg chg="del">
          <ac:chgData name="Ferguson, Lisa" userId="c382c9ef-653f-4c49-bf51-d9331d14aa0d" providerId="ADAL" clId="{73270DDB-9D57-4022-971B-26CAF95F0814}" dt="2023-10-05T18:38:20.842" v="404" actId="478"/>
          <ac:picMkLst>
            <pc:docMk/>
            <pc:sldMk cId="0" sldId="267"/>
            <ac:picMk id="3" creationId="{8D632E91-9910-B6B6-AC9D-12C2CE38BFAA}"/>
          </ac:picMkLst>
        </pc:picChg>
        <pc:picChg chg="add mod">
          <ac:chgData name="Ferguson, Lisa" userId="c382c9ef-653f-4c49-bf51-d9331d14aa0d" providerId="ADAL" clId="{73270DDB-9D57-4022-971B-26CAF95F0814}" dt="2023-10-05T18:39:10.910" v="416" actId="1076"/>
          <ac:picMkLst>
            <pc:docMk/>
            <pc:sldMk cId="0" sldId="267"/>
            <ac:picMk id="8" creationId="{CC383F59-5DCB-74E5-F264-F6589CAC72F4}"/>
          </ac:picMkLst>
        </pc:picChg>
      </pc:sldChg>
      <pc:sldChg chg="del">
        <pc:chgData name="Ferguson, Lisa" userId="c382c9ef-653f-4c49-bf51-d9331d14aa0d" providerId="ADAL" clId="{73270DDB-9D57-4022-971B-26CAF95F0814}" dt="2023-10-05T18:27:01.562" v="387" actId="47"/>
        <pc:sldMkLst>
          <pc:docMk/>
          <pc:sldMk cId="3918213798" sldId="269"/>
        </pc:sldMkLst>
      </pc:sldChg>
      <pc:sldChg chg="addSp delSp modSp mod">
        <pc:chgData name="Ferguson, Lisa" userId="c382c9ef-653f-4c49-bf51-d9331d14aa0d" providerId="ADAL" clId="{73270DDB-9D57-4022-971B-26CAF95F0814}" dt="2023-10-05T18:25:14.272" v="246" actId="478"/>
        <pc:sldMkLst>
          <pc:docMk/>
          <pc:sldMk cId="2265070259" sldId="270"/>
        </pc:sldMkLst>
        <pc:spChg chg="add mod">
          <ac:chgData name="Ferguson, Lisa" userId="c382c9ef-653f-4c49-bf51-d9331d14aa0d" providerId="ADAL" clId="{73270DDB-9D57-4022-971B-26CAF95F0814}" dt="2023-10-05T18:25:14.272" v="246" actId="478"/>
          <ac:spMkLst>
            <pc:docMk/>
            <pc:sldMk cId="2265070259" sldId="270"/>
            <ac:spMk id="3" creationId="{857A0FD0-6C66-AC96-2EF7-5CF8828C68E8}"/>
          </ac:spMkLst>
        </pc:spChg>
        <pc:spChg chg="del">
          <ac:chgData name="Ferguson, Lisa" userId="c382c9ef-653f-4c49-bf51-d9331d14aa0d" providerId="ADAL" clId="{73270DDB-9D57-4022-971B-26CAF95F0814}" dt="2023-10-05T18:25:14.272" v="246" actId="478"/>
          <ac:spMkLst>
            <pc:docMk/>
            <pc:sldMk cId="2265070259" sldId="270"/>
            <ac:spMk id="129" creationId="{00000000-0000-0000-0000-000000000000}"/>
          </ac:spMkLst>
        </pc:spChg>
      </pc:sldChg>
      <pc:sldChg chg="delSp modSp add mod">
        <pc:chgData name="Ferguson, Lisa" userId="c382c9ef-653f-4c49-bf51-d9331d14aa0d" providerId="ADAL" clId="{73270DDB-9D57-4022-971B-26CAF95F0814}" dt="2023-10-05T18:26:23.074" v="342" actId="20577"/>
        <pc:sldMkLst>
          <pc:docMk/>
          <pc:sldMk cId="2606995367" sldId="271"/>
        </pc:sldMkLst>
        <pc:spChg chg="mod">
          <ac:chgData name="Ferguson, Lisa" userId="c382c9ef-653f-4c49-bf51-d9331d14aa0d" providerId="ADAL" clId="{73270DDB-9D57-4022-971B-26CAF95F0814}" dt="2023-10-05T18:25:36.404" v="265" actId="20577"/>
          <ac:spMkLst>
            <pc:docMk/>
            <pc:sldMk cId="2606995367" sldId="271"/>
            <ac:spMk id="136" creationId="{00000000-0000-0000-0000-000000000000}"/>
          </ac:spMkLst>
        </pc:spChg>
        <pc:spChg chg="mod">
          <ac:chgData name="Ferguson, Lisa" userId="c382c9ef-653f-4c49-bf51-d9331d14aa0d" providerId="ADAL" clId="{73270DDB-9D57-4022-971B-26CAF95F0814}" dt="2023-10-05T18:26:23.074" v="342" actId="20577"/>
          <ac:spMkLst>
            <pc:docMk/>
            <pc:sldMk cId="2606995367" sldId="271"/>
            <ac:spMk id="137" creationId="{00000000-0000-0000-0000-000000000000}"/>
          </ac:spMkLst>
        </pc:spChg>
        <pc:picChg chg="del">
          <ac:chgData name="Ferguson, Lisa" userId="c382c9ef-653f-4c49-bf51-d9331d14aa0d" providerId="ADAL" clId="{73270DDB-9D57-4022-971B-26CAF95F0814}" dt="2023-10-05T18:25:38.504" v="266" actId="478"/>
          <ac:picMkLst>
            <pc:docMk/>
            <pc:sldMk cId="2606995367" sldId="271"/>
            <ac:picMk id="1026" creationId="{D0FC9419-10C5-343C-941D-C1E3AF00794C}"/>
          </ac:picMkLst>
        </pc:picChg>
      </pc:sldChg>
    </pc:docChg>
  </pc:docChgLst>
  <pc:docChgLst>
    <pc:chgData name="Ferguson, Lisa" userId="c382c9ef-653f-4c49-bf51-d9331d14aa0d" providerId="ADAL" clId="{30A2E6B1-8A16-4C36-A3FA-77D79FE4248B}"/>
    <pc:docChg chg="custSel delSld modSld">
      <pc:chgData name="Ferguson, Lisa" userId="c382c9ef-653f-4c49-bf51-d9331d14aa0d" providerId="ADAL" clId="{30A2E6B1-8A16-4C36-A3FA-77D79FE4248B}" dt="2024-09-25T15:09:34.684" v="120" actId="1076"/>
      <pc:docMkLst>
        <pc:docMk/>
      </pc:docMkLst>
      <pc:sldChg chg="modSp mod">
        <pc:chgData name="Ferguson, Lisa" userId="c382c9ef-653f-4c49-bf51-d9331d14aa0d" providerId="ADAL" clId="{30A2E6B1-8A16-4C36-A3FA-77D79FE4248B}" dt="2024-09-25T15:01:52.163" v="9" actId="20577"/>
        <pc:sldMkLst>
          <pc:docMk/>
          <pc:sldMk cId="0" sldId="256"/>
        </pc:sldMkLst>
        <pc:spChg chg="mod">
          <ac:chgData name="Ferguson, Lisa" userId="c382c9ef-653f-4c49-bf51-d9331d14aa0d" providerId="ADAL" clId="{30A2E6B1-8A16-4C36-A3FA-77D79FE4248B}" dt="2024-09-25T15:01:52.163" v="9" actId="20577"/>
          <ac:spMkLst>
            <pc:docMk/>
            <pc:sldMk cId="0" sldId="256"/>
            <ac:spMk id="87" creationId="{00000000-0000-0000-0000-000000000000}"/>
          </ac:spMkLst>
        </pc:spChg>
      </pc:sldChg>
      <pc:sldChg chg="modSp mod">
        <pc:chgData name="Ferguson, Lisa" userId="c382c9ef-653f-4c49-bf51-d9331d14aa0d" providerId="ADAL" clId="{30A2E6B1-8A16-4C36-A3FA-77D79FE4248B}" dt="2024-09-25T15:02:17.723" v="91" actId="20577"/>
        <pc:sldMkLst>
          <pc:docMk/>
          <pc:sldMk cId="0" sldId="257"/>
        </pc:sldMkLst>
        <pc:spChg chg="mod">
          <ac:chgData name="Ferguson, Lisa" userId="c382c9ef-653f-4c49-bf51-d9331d14aa0d" providerId="ADAL" clId="{30A2E6B1-8A16-4C36-A3FA-77D79FE4248B}" dt="2024-09-25T15:02:17.723" v="91" actId="20577"/>
          <ac:spMkLst>
            <pc:docMk/>
            <pc:sldMk cId="0" sldId="257"/>
            <ac:spMk id="96" creationId="{00000000-0000-0000-0000-000000000000}"/>
          </ac:spMkLst>
        </pc:spChg>
      </pc:sldChg>
      <pc:sldChg chg="del">
        <pc:chgData name="Ferguson, Lisa" userId="c382c9ef-653f-4c49-bf51-d9331d14aa0d" providerId="ADAL" clId="{30A2E6B1-8A16-4C36-A3FA-77D79FE4248B}" dt="2024-09-25T15:03:37.038" v="93" actId="47"/>
        <pc:sldMkLst>
          <pc:docMk/>
          <pc:sldMk cId="0" sldId="264"/>
        </pc:sldMkLst>
      </pc:sldChg>
      <pc:sldChg chg="addSp delSp modSp mod">
        <pc:chgData name="Ferguson, Lisa" userId="c382c9ef-653f-4c49-bf51-d9331d14aa0d" providerId="ADAL" clId="{30A2E6B1-8A16-4C36-A3FA-77D79FE4248B}" dt="2024-09-25T15:09:34.684" v="120" actId="1076"/>
        <pc:sldMkLst>
          <pc:docMk/>
          <pc:sldMk cId="0" sldId="267"/>
        </pc:sldMkLst>
        <pc:spChg chg="mod">
          <ac:chgData name="Ferguson, Lisa" userId="c382c9ef-653f-4c49-bf51-d9331d14aa0d" providerId="ADAL" clId="{30A2E6B1-8A16-4C36-A3FA-77D79FE4248B}" dt="2024-09-25T15:03:52.859" v="107" actId="20577"/>
          <ac:spMkLst>
            <pc:docMk/>
            <pc:sldMk cId="0" sldId="267"/>
            <ac:spMk id="178" creationId="{00000000-0000-0000-0000-000000000000}"/>
          </ac:spMkLst>
        </pc:spChg>
        <pc:picChg chg="del">
          <ac:chgData name="Ferguson, Lisa" userId="c382c9ef-653f-4c49-bf51-d9331d14aa0d" providerId="ADAL" clId="{30A2E6B1-8A16-4C36-A3FA-77D79FE4248B}" dt="2024-09-25T15:03:55.335" v="108" actId="478"/>
          <ac:picMkLst>
            <pc:docMk/>
            <pc:sldMk cId="0" sldId="267"/>
            <ac:picMk id="3" creationId="{035A7C8A-61C5-EC07-548B-3F961E87FD2D}"/>
          </ac:picMkLst>
        </pc:picChg>
        <pc:picChg chg="add mod">
          <ac:chgData name="Ferguson, Lisa" userId="c382c9ef-653f-4c49-bf51-d9331d14aa0d" providerId="ADAL" clId="{30A2E6B1-8A16-4C36-A3FA-77D79FE4248B}" dt="2024-09-25T15:09:34.684" v="120" actId="1076"/>
          <ac:picMkLst>
            <pc:docMk/>
            <pc:sldMk cId="0" sldId="267"/>
            <ac:picMk id="4" creationId="{D2A36E5B-AB50-B777-B19E-08BF3F23FF7A}"/>
          </ac:picMkLst>
        </pc:picChg>
      </pc:sldChg>
      <pc:sldChg chg="addCm">
        <pc:chgData name="Ferguson, Lisa" userId="c382c9ef-653f-4c49-bf51-d9331d14aa0d" providerId="ADAL" clId="{30A2E6B1-8A16-4C36-A3FA-77D79FE4248B}" dt="2024-09-25T15:04:39.424" v="109"/>
        <pc:sldMkLst>
          <pc:docMk/>
          <pc:sldMk cId="2606995367" sldId="271"/>
        </pc:sldMkLst>
        <pc:extLst>
          <p:ext xmlns:p="http://schemas.openxmlformats.org/presentationml/2006/main" uri="{D6D511B9-2390-475A-947B-AFAB55BFBCF1}">
            <pc226:cmChg xmlns:pc226="http://schemas.microsoft.com/office/powerpoint/2022/06/main/command" chg="add">
              <pc226:chgData name="Ferguson, Lisa" userId="c382c9ef-653f-4c49-bf51-d9331d14aa0d" providerId="ADAL" clId="{30A2E6B1-8A16-4C36-A3FA-77D79FE4248B}" dt="2024-09-25T15:04:39.424" v="109"/>
              <pc2:cmMkLst xmlns:pc2="http://schemas.microsoft.com/office/powerpoint/2019/9/main/command">
                <pc:docMk/>
                <pc:sldMk cId="2606995367" sldId="271"/>
                <pc2:cmMk id="{700C3EEF-9924-495D-B4BE-7000DABC1EDB}"/>
              </pc2:cmMkLst>
            </pc226:cmChg>
          </p:ext>
        </pc:extLst>
      </pc:sldChg>
      <pc:sldChg chg="del">
        <pc:chgData name="Ferguson, Lisa" userId="c382c9ef-653f-4c49-bf51-d9331d14aa0d" providerId="ADAL" clId="{30A2E6B1-8A16-4C36-A3FA-77D79FE4248B}" dt="2024-09-25T15:03:34.173" v="92" actId="47"/>
        <pc:sldMkLst>
          <pc:docMk/>
          <pc:sldMk cId="262521055" sldId="283"/>
        </pc:sldMkLst>
      </pc:sldChg>
    </pc:docChg>
  </pc:docChgLst>
  <pc:docChgLst>
    <pc:chgData name="Ferguson, Lisa" userId="c382c9ef-653f-4c49-bf51-d9331d14aa0d" providerId="ADAL" clId="{39478C4C-8467-47A3-BC88-AF7A962B0060}"/>
    <pc:docChg chg="custSel delSld modSld sldOrd">
      <pc:chgData name="Ferguson, Lisa" userId="c382c9ef-653f-4c49-bf51-d9331d14aa0d" providerId="ADAL" clId="{39478C4C-8467-47A3-BC88-AF7A962B0060}" dt="2023-05-15T18:55:45.565" v="664" actId="47"/>
      <pc:docMkLst>
        <pc:docMk/>
      </pc:docMkLst>
      <pc:sldChg chg="modSp mod">
        <pc:chgData name="Ferguson, Lisa" userId="c382c9ef-653f-4c49-bf51-d9331d14aa0d" providerId="ADAL" clId="{39478C4C-8467-47A3-BC88-AF7A962B0060}" dt="2023-05-15T18:43:13.354" v="9" actId="20577"/>
        <pc:sldMkLst>
          <pc:docMk/>
          <pc:sldMk cId="0" sldId="256"/>
        </pc:sldMkLst>
        <pc:spChg chg="mod">
          <ac:chgData name="Ferguson, Lisa" userId="c382c9ef-653f-4c49-bf51-d9331d14aa0d" providerId="ADAL" clId="{39478C4C-8467-47A3-BC88-AF7A962B0060}" dt="2023-05-15T18:43:13.354" v="9" actId="20577"/>
          <ac:spMkLst>
            <pc:docMk/>
            <pc:sldMk cId="0" sldId="256"/>
            <ac:spMk id="87" creationId="{00000000-0000-0000-0000-000000000000}"/>
          </ac:spMkLst>
        </pc:spChg>
      </pc:sldChg>
      <pc:sldChg chg="modSp mod">
        <pc:chgData name="Ferguson, Lisa" userId="c382c9ef-653f-4c49-bf51-d9331d14aa0d" providerId="ADAL" clId="{39478C4C-8467-47A3-BC88-AF7A962B0060}" dt="2023-05-15T18:46:42.815" v="150" actId="20577"/>
        <pc:sldMkLst>
          <pc:docMk/>
          <pc:sldMk cId="0" sldId="257"/>
        </pc:sldMkLst>
        <pc:spChg chg="mod">
          <ac:chgData name="Ferguson, Lisa" userId="c382c9ef-653f-4c49-bf51-d9331d14aa0d" providerId="ADAL" clId="{39478C4C-8467-47A3-BC88-AF7A962B0060}" dt="2023-05-15T18:46:42.815" v="150" actId="20577"/>
          <ac:spMkLst>
            <pc:docMk/>
            <pc:sldMk cId="0" sldId="257"/>
            <ac:spMk id="96" creationId="{00000000-0000-0000-0000-000000000000}"/>
          </ac:spMkLst>
        </pc:spChg>
      </pc:sldChg>
      <pc:sldChg chg="modSp mod">
        <pc:chgData name="Ferguson, Lisa" userId="c382c9ef-653f-4c49-bf51-d9331d14aa0d" providerId="ADAL" clId="{39478C4C-8467-47A3-BC88-AF7A962B0060}" dt="2023-05-15T18:46:57.600" v="166" actId="15"/>
        <pc:sldMkLst>
          <pc:docMk/>
          <pc:sldMk cId="0" sldId="258"/>
        </pc:sldMkLst>
        <pc:spChg chg="mod">
          <ac:chgData name="Ferguson, Lisa" userId="c382c9ef-653f-4c49-bf51-d9331d14aa0d" providerId="ADAL" clId="{39478C4C-8467-47A3-BC88-AF7A962B0060}" dt="2023-05-15T18:46:57.600" v="166" actId="15"/>
          <ac:spMkLst>
            <pc:docMk/>
            <pc:sldMk cId="0" sldId="258"/>
            <ac:spMk id="104" creationId="{00000000-0000-0000-0000-000000000000}"/>
          </ac:spMkLst>
        </pc:spChg>
      </pc:sldChg>
      <pc:sldChg chg="modSp mod">
        <pc:chgData name="Ferguson, Lisa" userId="c382c9ef-653f-4c49-bf51-d9331d14aa0d" providerId="ADAL" clId="{39478C4C-8467-47A3-BC88-AF7A962B0060}" dt="2023-05-15T18:55:42.749" v="663" actId="20577"/>
        <pc:sldMkLst>
          <pc:docMk/>
          <pc:sldMk cId="0" sldId="261"/>
        </pc:sldMkLst>
        <pc:spChg chg="mod">
          <ac:chgData name="Ferguson, Lisa" userId="c382c9ef-653f-4c49-bf51-d9331d14aa0d" providerId="ADAL" clId="{39478C4C-8467-47A3-BC88-AF7A962B0060}" dt="2023-05-15T18:47:38.742" v="207" actId="20577"/>
          <ac:spMkLst>
            <pc:docMk/>
            <pc:sldMk cId="0" sldId="261"/>
            <ac:spMk id="128" creationId="{00000000-0000-0000-0000-000000000000}"/>
          </ac:spMkLst>
        </pc:spChg>
        <pc:spChg chg="mod">
          <ac:chgData name="Ferguson, Lisa" userId="c382c9ef-653f-4c49-bf51-d9331d14aa0d" providerId="ADAL" clId="{39478C4C-8467-47A3-BC88-AF7A962B0060}" dt="2023-05-15T18:55:42.749" v="663" actId="20577"/>
          <ac:spMkLst>
            <pc:docMk/>
            <pc:sldMk cId="0" sldId="261"/>
            <ac:spMk id="129" creationId="{00000000-0000-0000-0000-000000000000}"/>
          </ac:spMkLst>
        </pc:spChg>
      </pc:sldChg>
      <pc:sldChg chg="addSp modSp mod">
        <pc:chgData name="Ferguson, Lisa" userId="c382c9ef-653f-4c49-bf51-d9331d14aa0d" providerId="ADAL" clId="{39478C4C-8467-47A3-BC88-AF7A962B0060}" dt="2023-05-15T18:49:58.356" v="337" actId="1076"/>
        <pc:sldMkLst>
          <pc:docMk/>
          <pc:sldMk cId="0" sldId="262"/>
        </pc:sldMkLst>
        <pc:spChg chg="mod">
          <ac:chgData name="Ferguson, Lisa" userId="c382c9ef-653f-4c49-bf51-d9331d14aa0d" providerId="ADAL" clId="{39478C4C-8467-47A3-BC88-AF7A962B0060}" dt="2023-05-15T18:49:10.010" v="329" actId="20577"/>
          <ac:spMkLst>
            <pc:docMk/>
            <pc:sldMk cId="0" sldId="262"/>
            <ac:spMk id="136" creationId="{00000000-0000-0000-0000-000000000000}"/>
          </ac:spMkLst>
        </pc:spChg>
        <pc:spChg chg="mod">
          <ac:chgData name="Ferguson, Lisa" userId="c382c9ef-653f-4c49-bf51-d9331d14aa0d" providerId="ADAL" clId="{39478C4C-8467-47A3-BC88-AF7A962B0060}" dt="2023-05-15T18:49:33.955" v="334" actId="1076"/>
          <ac:spMkLst>
            <pc:docMk/>
            <pc:sldMk cId="0" sldId="262"/>
            <ac:spMk id="137" creationId="{00000000-0000-0000-0000-000000000000}"/>
          </ac:spMkLst>
        </pc:spChg>
        <pc:picChg chg="add mod">
          <ac:chgData name="Ferguson, Lisa" userId="c382c9ef-653f-4c49-bf51-d9331d14aa0d" providerId="ADAL" clId="{39478C4C-8467-47A3-BC88-AF7A962B0060}" dt="2023-05-15T18:49:58.356" v="337" actId="1076"/>
          <ac:picMkLst>
            <pc:docMk/>
            <pc:sldMk cId="0" sldId="262"/>
            <ac:picMk id="1026" creationId="{D0FC9419-10C5-343C-941D-C1E3AF00794C}"/>
          </ac:picMkLst>
        </pc:picChg>
      </pc:sldChg>
      <pc:sldChg chg="del">
        <pc:chgData name="Ferguson, Lisa" userId="c382c9ef-653f-4c49-bf51-d9331d14aa0d" providerId="ADAL" clId="{39478C4C-8467-47A3-BC88-AF7A962B0060}" dt="2023-05-15T18:50:06.927" v="338" actId="47"/>
        <pc:sldMkLst>
          <pc:docMk/>
          <pc:sldMk cId="0" sldId="263"/>
        </pc:sldMkLst>
      </pc:sldChg>
      <pc:sldChg chg="modSp mod">
        <pc:chgData name="Ferguson, Lisa" userId="c382c9ef-653f-4c49-bf51-d9331d14aa0d" providerId="ADAL" clId="{39478C4C-8467-47A3-BC88-AF7A962B0060}" dt="2023-05-15T18:50:44.374" v="375" actId="20577"/>
        <pc:sldMkLst>
          <pc:docMk/>
          <pc:sldMk cId="0" sldId="264"/>
        </pc:sldMkLst>
        <pc:spChg chg="mod">
          <ac:chgData name="Ferguson, Lisa" userId="c382c9ef-653f-4c49-bf51-d9331d14aa0d" providerId="ADAL" clId="{39478C4C-8467-47A3-BC88-AF7A962B0060}" dt="2023-05-15T18:50:44.374" v="375" actId="20577"/>
          <ac:spMkLst>
            <pc:docMk/>
            <pc:sldMk cId="0" sldId="264"/>
            <ac:spMk id="154" creationId="{00000000-0000-0000-0000-000000000000}"/>
          </ac:spMkLst>
        </pc:spChg>
      </pc:sldChg>
      <pc:sldChg chg="modSp mod">
        <pc:chgData name="Ferguson, Lisa" userId="c382c9ef-653f-4c49-bf51-d9331d14aa0d" providerId="ADAL" clId="{39478C4C-8467-47A3-BC88-AF7A962B0060}" dt="2023-05-15T18:52:31.270" v="569" actId="20577"/>
        <pc:sldMkLst>
          <pc:docMk/>
          <pc:sldMk cId="0" sldId="265"/>
        </pc:sldMkLst>
        <pc:spChg chg="mod">
          <ac:chgData name="Ferguson, Lisa" userId="c382c9ef-653f-4c49-bf51-d9331d14aa0d" providerId="ADAL" clId="{39478C4C-8467-47A3-BC88-AF7A962B0060}" dt="2023-05-15T18:52:31.270" v="569" actId="20577"/>
          <ac:spMkLst>
            <pc:docMk/>
            <pc:sldMk cId="0" sldId="265"/>
            <ac:spMk id="162" creationId="{00000000-0000-0000-0000-000000000000}"/>
          </ac:spMkLst>
        </pc:spChg>
      </pc:sldChg>
      <pc:sldChg chg="modSp del mod ord">
        <pc:chgData name="Ferguson, Lisa" userId="c382c9ef-653f-4c49-bf51-d9331d14aa0d" providerId="ADAL" clId="{39478C4C-8467-47A3-BC88-AF7A962B0060}" dt="2023-05-15T18:55:45.565" v="664" actId="47"/>
        <pc:sldMkLst>
          <pc:docMk/>
          <pc:sldMk cId="0" sldId="266"/>
        </pc:sldMkLst>
        <pc:spChg chg="mod">
          <ac:chgData name="Ferguson, Lisa" userId="c382c9ef-653f-4c49-bf51-d9331d14aa0d" providerId="ADAL" clId="{39478C4C-8467-47A3-BC88-AF7A962B0060}" dt="2023-05-15T18:52:46.587" v="571" actId="27636"/>
          <ac:spMkLst>
            <pc:docMk/>
            <pc:sldMk cId="0" sldId="266"/>
            <ac:spMk id="170" creationId="{00000000-0000-0000-0000-000000000000}"/>
          </ac:spMkLst>
        </pc:spChg>
      </pc:sldChg>
      <pc:sldChg chg="addSp delSp modSp mod">
        <pc:chgData name="Ferguson, Lisa" userId="c382c9ef-653f-4c49-bf51-d9331d14aa0d" providerId="ADAL" clId="{39478C4C-8467-47A3-BC88-AF7A962B0060}" dt="2023-05-15T18:54:19.003" v="642" actId="1076"/>
        <pc:sldMkLst>
          <pc:docMk/>
          <pc:sldMk cId="0" sldId="267"/>
        </pc:sldMkLst>
        <pc:spChg chg="mod">
          <ac:chgData name="Ferguson, Lisa" userId="c382c9ef-653f-4c49-bf51-d9331d14aa0d" providerId="ADAL" clId="{39478C4C-8467-47A3-BC88-AF7A962B0060}" dt="2023-05-15T18:53:59.127" v="638" actId="20577"/>
          <ac:spMkLst>
            <pc:docMk/>
            <pc:sldMk cId="0" sldId="267"/>
            <ac:spMk id="178" creationId="{00000000-0000-0000-0000-000000000000}"/>
          </ac:spMkLst>
        </pc:spChg>
        <pc:picChg chg="add mod">
          <ac:chgData name="Ferguson, Lisa" userId="c382c9ef-653f-4c49-bf51-d9331d14aa0d" providerId="ADAL" clId="{39478C4C-8467-47A3-BC88-AF7A962B0060}" dt="2023-05-15T18:54:19.003" v="642" actId="1076"/>
          <ac:picMkLst>
            <pc:docMk/>
            <pc:sldMk cId="0" sldId="267"/>
            <ac:picMk id="3" creationId="{8D632E91-9910-B6B6-AC9D-12C2CE38BFAA}"/>
          </ac:picMkLst>
        </pc:picChg>
        <pc:picChg chg="del">
          <ac:chgData name="Ferguson, Lisa" userId="c382c9ef-653f-4c49-bf51-d9331d14aa0d" providerId="ADAL" clId="{39478C4C-8467-47A3-BC88-AF7A962B0060}" dt="2023-05-15T18:52:53.031" v="572" actId="478"/>
          <ac:picMkLst>
            <pc:docMk/>
            <pc:sldMk cId="0" sldId="267"/>
            <ac:picMk id="180"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485A3F-BD38-6B4B-B3ED-BCCD4BBD571A}"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en-US"/>
        </a:p>
      </dgm:t>
    </dgm:pt>
    <dgm:pt modelId="{D71FB631-6E90-3C4D-96C5-A0ECD9B56A36}">
      <dgm:prSet phldrT="[Text]"/>
      <dgm:spPr/>
      <dgm:t>
        <a:bodyPr/>
        <a:lstStyle/>
        <a:p>
          <a:r>
            <a:rPr lang="en-US" b="1" dirty="0">
              <a:latin typeface="Atkinson Hyperlegible" pitchFamily="2" charset="0"/>
            </a:rPr>
            <a:t>Resources</a:t>
          </a:r>
        </a:p>
      </dgm:t>
    </dgm:pt>
    <dgm:pt modelId="{514B2477-B064-5A42-9939-399E8E4203E0}" type="parTrans" cxnId="{25212234-15EB-AF45-AF52-CE3703F1F52F}">
      <dgm:prSet/>
      <dgm:spPr/>
      <dgm:t>
        <a:bodyPr/>
        <a:lstStyle/>
        <a:p>
          <a:endParaRPr lang="en-US">
            <a:latin typeface="Atkinson Hyperlegible" pitchFamily="2" charset="0"/>
          </a:endParaRPr>
        </a:p>
      </dgm:t>
    </dgm:pt>
    <dgm:pt modelId="{9814123F-ED3A-3847-A182-333BC76DA8CD}" type="sibTrans" cxnId="{25212234-15EB-AF45-AF52-CE3703F1F52F}">
      <dgm:prSet/>
      <dgm:spPr/>
      <dgm:t>
        <a:bodyPr/>
        <a:lstStyle/>
        <a:p>
          <a:endParaRPr lang="en-US">
            <a:latin typeface="Atkinson Hyperlegible" pitchFamily="2" charset="0"/>
          </a:endParaRPr>
        </a:p>
      </dgm:t>
    </dgm:pt>
    <dgm:pt modelId="{2E9D5240-EC78-FF4A-92B7-A334024F64A4}">
      <dgm:prSet phldrT="[Text]"/>
      <dgm:spPr/>
      <dgm:t>
        <a:bodyPr/>
        <a:lstStyle/>
        <a:p>
          <a:r>
            <a:rPr lang="en-US" dirty="0">
              <a:latin typeface="Atkinson Hyperlegible" pitchFamily="2" charset="0"/>
            </a:rPr>
            <a:t>Outcome complexity</a:t>
          </a:r>
        </a:p>
      </dgm:t>
    </dgm:pt>
    <dgm:pt modelId="{361CF632-3869-8D4A-BDAC-D02D90BC8609}" type="parTrans" cxnId="{DA025CC6-A199-074A-9787-00990761BFAC}">
      <dgm:prSet/>
      <dgm:spPr/>
      <dgm:t>
        <a:bodyPr/>
        <a:lstStyle/>
        <a:p>
          <a:endParaRPr lang="en-US">
            <a:latin typeface="Atkinson Hyperlegible" pitchFamily="2" charset="0"/>
          </a:endParaRPr>
        </a:p>
      </dgm:t>
    </dgm:pt>
    <dgm:pt modelId="{14FFF2E6-A8F7-5E42-A1E3-F80A4415F83F}" type="sibTrans" cxnId="{DA025CC6-A199-074A-9787-00990761BFAC}">
      <dgm:prSet/>
      <dgm:spPr/>
      <dgm:t>
        <a:bodyPr/>
        <a:lstStyle/>
        <a:p>
          <a:endParaRPr lang="en-US">
            <a:latin typeface="Atkinson Hyperlegible" pitchFamily="2" charset="0"/>
          </a:endParaRPr>
        </a:p>
      </dgm:t>
    </dgm:pt>
    <dgm:pt modelId="{BA4721C8-F0F3-3448-9AAD-58E2679C4DA4}">
      <dgm:prSet phldrT="[Text]"/>
      <dgm:spPr/>
      <dgm:t>
        <a:bodyPr/>
        <a:lstStyle/>
        <a:p>
          <a:r>
            <a:rPr lang="en-US" dirty="0">
              <a:latin typeface="Atkinson Hyperlegible" pitchFamily="2" charset="0"/>
            </a:rPr>
            <a:t>Chart length</a:t>
          </a:r>
        </a:p>
      </dgm:t>
    </dgm:pt>
    <dgm:pt modelId="{1B1E0B63-3952-084C-8ED1-7074CD54B1A7}" type="parTrans" cxnId="{2826E7B1-5416-A84B-BDAC-8E20335ABE09}">
      <dgm:prSet/>
      <dgm:spPr/>
      <dgm:t>
        <a:bodyPr/>
        <a:lstStyle/>
        <a:p>
          <a:endParaRPr lang="en-US">
            <a:latin typeface="Atkinson Hyperlegible" pitchFamily="2" charset="0"/>
          </a:endParaRPr>
        </a:p>
      </dgm:t>
    </dgm:pt>
    <dgm:pt modelId="{ED2B0DD8-918E-C849-840A-9EB027BD19EC}" type="sibTrans" cxnId="{2826E7B1-5416-A84B-BDAC-8E20335ABE09}">
      <dgm:prSet/>
      <dgm:spPr/>
      <dgm:t>
        <a:bodyPr/>
        <a:lstStyle/>
        <a:p>
          <a:endParaRPr lang="en-US">
            <a:latin typeface="Atkinson Hyperlegible" pitchFamily="2" charset="0"/>
          </a:endParaRPr>
        </a:p>
      </dgm:t>
    </dgm:pt>
    <dgm:pt modelId="{75D70C90-6868-7A40-B757-D8D6C8194FEF}">
      <dgm:prSet phldrT="[Text]"/>
      <dgm:spPr/>
      <dgm:t>
        <a:bodyPr/>
        <a:lstStyle/>
        <a:p>
          <a:r>
            <a:rPr lang="en-US" dirty="0">
              <a:latin typeface="Atkinson Hyperlegible" pitchFamily="2" charset="0"/>
            </a:rPr>
            <a:t>Data element type</a:t>
          </a:r>
        </a:p>
      </dgm:t>
    </dgm:pt>
    <dgm:pt modelId="{AAECE462-DADE-1145-85DB-F298C5775A06}" type="parTrans" cxnId="{1DCAFA85-43CF-2740-9061-74B5C12A6143}">
      <dgm:prSet/>
      <dgm:spPr/>
      <dgm:t>
        <a:bodyPr/>
        <a:lstStyle/>
        <a:p>
          <a:endParaRPr lang="en-US">
            <a:latin typeface="Atkinson Hyperlegible" pitchFamily="2" charset="0"/>
          </a:endParaRPr>
        </a:p>
      </dgm:t>
    </dgm:pt>
    <dgm:pt modelId="{B9C8A6FB-78D8-9A4A-A492-B18C2D798BA5}" type="sibTrans" cxnId="{1DCAFA85-43CF-2740-9061-74B5C12A6143}">
      <dgm:prSet/>
      <dgm:spPr/>
      <dgm:t>
        <a:bodyPr/>
        <a:lstStyle/>
        <a:p>
          <a:endParaRPr lang="en-US">
            <a:latin typeface="Atkinson Hyperlegible" pitchFamily="2" charset="0"/>
          </a:endParaRPr>
        </a:p>
      </dgm:t>
    </dgm:pt>
    <dgm:pt modelId="{29C8FBC1-D9FB-FA4B-B2B8-1173EF0E820B}">
      <dgm:prSet phldrT="[Text]"/>
      <dgm:spPr/>
      <dgm:t>
        <a:bodyPr/>
        <a:lstStyle/>
        <a:p>
          <a:r>
            <a:rPr lang="en-US" dirty="0">
              <a:latin typeface="Atkinson Hyperlegible" pitchFamily="2" charset="0"/>
            </a:rPr>
            <a:t>Double abstraction</a:t>
          </a:r>
        </a:p>
      </dgm:t>
    </dgm:pt>
    <dgm:pt modelId="{25A60024-F21F-C34A-B222-89C596C1A3FB}" type="parTrans" cxnId="{77E7239D-EFD2-664C-B87F-0327BAF58D80}">
      <dgm:prSet/>
      <dgm:spPr/>
      <dgm:t>
        <a:bodyPr/>
        <a:lstStyle/>
        <a:p>
          <a:endParaRPr lang="en-US">
            <a:latin typeface="Atkinson Hyperlegible" pitchFamily="2" charset="0"/>
          </a:endParaRPr>
        </a:p>
      </dgm:t>
    </dgm:pt>
    <dgm:pt modelId="{8AA864D0-3527-264A-B7F9-5DEFDDB7EF39}" type="sibTrans" cxnId="{77E7239D-EFD2-664C-B87F-0327BAF58D80}">
      <dgm:prSet/>
      <dgm:spPr/>
      <dgm:t>
        <a:bodyPr/>
        <a:lstStyle/>
        <a:p>
          <a:endParaRPr lang="en-US">
            <a:latin typeface="Atkinson Hyperlegible" pitchFamily="2" charset="0"/>
          </a:endParaRPr>
        </a:p>
      </dgm:t>
    </dgm:pt>
    <dgm:pt modelId="{AF9BAB0F-F209-844D-A745-C4585503F00E}" type="pres">
      <dgm:prSet presAssocID="{9E485A3F-BD38-6B4B-B3ED-BCCD4BBD571A}" presName="cycle" presStyleCnt="0">
        <dgm:presLayoutVars>
          <dgm:chMax val="1"/>
          <dgm:dir/>
          <dgm:animLvl val="ctr"/>
          <dgm:resizeHandles val="exact"/>
        </dgm:presLayoutVars>
      </dgm:prSet>
      <dgm:spPr/>
    </dgm:pt>
    <dgm:pt modelId="{A3CF8D52-E9B0-394C-BAB9-D0B212CA7A7B}" type="pres">
      <dgm:prSet presAssocID="{D71FB631-6E90-3C4D-96C5-A0ECD9B56A36}" presName="centerShape" presStyleLbl="node0" presStyleIdx="0" presStyleCnt="1"/>
      <dgm:spPr/>
    </dgm:pt>
    <dgm:pt modelId="{D7AE3CBE-B9CE-F64A-AA55-F61AF92C0585}" type="pres">
      <dgm:prSet presAssocID="{361CF632-3869-8D4A-BDAC-D02D90BC8609}" presName="parTrans" presStyleLbl="bgSibTrans2D1" presStyleIdx="0" presStyleCnt="4"/>
      <dgm:spPr/>
    </dgm:pt>
    <dgm:pt modelId="{938DED1C-62F9-CA43-9675-E56F3D835AAE}" type="pres">
      <dgm:prSet presAssocID="{2E9D5240-EC78-FF4A-92B7-A334024F64A4}" presName="node" presStyleLbl="node1" presStyleIdx="0" presStyleCnt="4">
        <dgm:presLayoutVars>
          <dgm:bulletEnabled val="1"/>
        </dgm:presLayoutVars>
      </dgm:prSet>
      <dgm:spPr/>
    </dgm:pt>
    <dgm:pt modelId="{E1C84058-0F34-9C46-94B1-9F992078B548}" type="pres">
      <dgm:prSet presAssocID="{1B1E0B63-3952-084C-8ED1-7074CD54B1A7}" presName="parTrans" presStyleLbl="bgSibTrans2D1" presStyleIdx="1" presStyleCnt="4"/>
      <dgm:spPr/>
    </dgm:pt>
    <dgm:pt modelId="{8AF09025-9C0A-7344-B072-CF4F9B7AE3E9}" type="pres">
      <dgm:prSet presAssocID="{BA4721C8-F0F3-3448-9AAD-58E2679C4DA4}" presName="node" presStyleLbl="node1" presStyleIdx="1" presStyleCnt="4">
        <dgm:presLayoutVars>
          <dgm:bulletEnabled val="1"/>
        </dgm:presLayoutVars>
      </dgm:prSet>
      <dgm:spPr/>
    </dgm:pt>
    <dgm:pt modelId="{E143EAC6-5823-EE45-9F47-84E570600B17}" type="pres">
      <dgm:prSet presAssocID="{AAECE462-DADE-1145-85DB-F298C5775A06}" presName="parTrans" presStyleLbl="bgSibTrans2D1" presStyleIdx="2" presStyleCnt="4"/>
      <dgm:spPr/>
    </dgm:pt>
    <dgm:pt modelId="{83CF9A59-F7EF-AA40-ACC2-B1625E127B20}" type="pres">
      <dgm:prSet presAssocID="{75D70C90-6868-7A40-B757-D8D6C8194FEF}" presName="node" presStyleLbl="node1" presStyleIdx="2" presStyleCnt="4">
        <dgm:presLayoutVars>
          <dgm:bulletEnabled val="1"/>
        </dgm:presLayoutVars>
      </dgm:prSet>
      <dgm:spPr/>
    </dgm:pt>
    <dgm:pt modelId="{5168A917-8F53-574F-829E-6A1705FED70B}" type="pres">
      <dgm:prSet presAssocID="{25A60024-F21F-C34A-B222-89C596C1A3FB}" presName="parTrans" presStyleLbl="bgSibTrans2D1" presStyleIdx="3" presStyleCnt="4"/>
      <dgm:spPr/>
    </dgm:pt>
    <dgm:pt modelId="{8BC84CC0-E107-5941-B1E3-92AB5E2770AE}" type="pres">
      <dgm:prSet presAssocID="{29C8FBC1-D9FB-FA4B-B2B8-1173EF0E820B}" presName="node" presStyleLbl="node1" presStyleIdx="3" presStyleCnt="4">
        <dgm:presLayoutVars>
          <dgm:bulletEnabled val="1"/>
        </dgm:presLayoutVars>
      </dgm:prSet>
      <dgm:spPr/>
    </dgm:pt>
  </dgm:ptLst>
  <dgm:cxnLst>
    <dgm:cxn modelId="{48543812-B0EB-604A-B099-D94F2BCCFCEB}" type="presOf" srcId="{75D70C90-6868-7A40-B757-D8D6C8194FEF}" destId="{83CF9A59-F7EF-AA40-ACC2-B1625E127B20}" srcOrd="0" destOrd="0" presId="urn:microsoft.com/office/officeart/2005/8/layout/radial4"/>
    <dgm:cxn modelId="{3EFFAA2D-DCC3-1440-8568-9CAFF09B1BC0}" type="presOf" srcId="{1B1E0B63-3952-084C-8ED1-7074CD54B1A7}" destId="{E1C84058-0F34-9C46-94B1-9F992078B548}" srcOrd="0" destOrd="0" presId="urn:microsoft.com/office/officeart/2005/8/layout/radial4"/>
    <dgm:cxn modelId="{25212234-15EB-AF45-AF52-CE3703F1F52F}" srcId="{9E485A3F-BD38-6B4B-B3ED-BCCD4BBD571A}" destId="{D71FB631-6E90-3C4D-96C5-A0ECD9B56A36}" srcOrd="0" destOrd="0" parTransId="{514B2477-B064-5A42-9939-399E8E4203E0}" sibTransId="{9814123F-ED3A-3847-A182-333BC76DA8CD}"/>
    <dgm:cxn modelId="{C4BBF456-EED5-2141-B3DF-401CBE3D424C}" type="presOf" srcId="{2E9D5240-EC78-FF4A-92B7-A334024F64A4}" destId="{938DED1C-62F9-CA43-9675-E56F3D835AAE}" srcOrd="0" destOrd="0" presId="urn:microsoft.com/office/officeart/2005/8/layout/radial4"/>
    <dgm:cxn modelId="{1DCAFA85-43CF-2740-9061-74B5C12A6143}" srcId="{D71FB631-6E90-3C4D-96C5-A0ECD9B56A36}" destId="{75D70C90-6868-7A40-B757-D8D6C8194FEF}" srcOrd="2" destOrd="0" parTransId="{AAECE462-DADE-1145-85DB-F298C5775A06}" sibTransId="{B9C8A6FB-78D8-9A4A-A492-B18C2D798BA5}"/>
    <dgm:cxn modelId="{81717691-DFB0-284E-A086-13667B0DB71C}" type="presOf" srcId="{BA4721C8-F0F3-3448-9AAD-58E2679C4DA4}" destId="{8AF09025-9C0A-7344-B072-CF4F9B7AE3E9}" srcOrd="0" destOrd="0" presId="urn:microsoft.com/office/officeart/2005/8/layout/radial4"/>
    <dgm:cxn modelId="{77E7239D-EFD2-664C-B87F-0327BAF58D80}" srcId="{D71FB631-6E90-3C4D-96C5-A0ECD9B56A36}" destId="{29C8FBC1-D9FB-FA4B-B2B8-1173EF0E820B}" srcOrd="3" destOrd="0" parTransId="{25A60024-F21F-C34A-B222-89C596C1A3FB}" sibTransId="{8AA864D0-3527-264A-B7F9-5DEFDDB7EF39}"/>
    <dgm:cxn modelId="{041D3BA0-41B4-BE44-925F-A9ED0D7404E2}" type="presOf" srcId="{AAECE462-DADE-1145-85DB-F298C5775A06}" destId="{E143EAC6-5823-EE45-9F47-84E570600B17}" srcOrd="0" destOrd="0" presId="urn:microsoft.com/office/officeart/2005/8/layout/radial4"/>
    <dgm:cxn modelId="{2826E7B1-5416-A84B-BDAC-8E20335ABE09}" srcId="{D71FB631-6E90-3C4D-96C5-A0ECD9B56A36}" destId="{BA4721C8-F0F3-3448-9AAD-58E2679C4DA4}" srcOrd="1" destOrd="0" parTransId="{1B1E0B63-3952-084C-8ED1-7074CD54B1A7}" sibTransId="{ED2B0DD8-918E-C849-840A-9EB027BD19EC}"/>
    <dgm:cxn modelId="{C53723B5-19AA-ED41-AD43-AA1737D56BEC}" type="presOf" srcId="{25A60024-F21F-C34A-B222-89C596C1A3FB}" destId="{5168A917-8F53-574F-829E-6A1705FED70B}" srcOrd="0" destOrd="0" presId="urn:microsoft.com/office/officeart/2005/8/layout/radial4"/>
    <dgm:cxn modelId="{797ABEC3-8B61-494D-BA16-EE160BBF24FA}" type="presOf" srcId="{361CF632-3869-8D4A-BDAC-D02D90BC8609}" destId="{D7AE3CBE-B9CE-F64A-AA55-F61AF92C0585}" srcOrd="0" destOrd="0" presId="urn:microsoft.com/office/officeart/2005/8/layout/radial4"/>
    <dgm:cxn modelId="{DA025CC6-A199-074A-9787-00990761BFAC}" srcId="{D71FB631-6E90-3C4D-96C5-A0ECD9B56A36}" destId="{2E9D5240-EC78-FF4A-92B7-A334024F64A4}" srcOrd="0" destOrd="0" parTransId="{361CF632-3869-8D4A-BDAC-D02D90BC8609}" sibTransId="{14FFF2E6-A8F7-5E42-A1E3-F80A4415F83F}"/>
    <dgm:cxn modelId="{B5038ECC-3138-4F44-BBE4-CDDD10848B1A}" type="presOf" srcId="{29C8FBC1-D9FB-FA4B-B2B8-1173EF0E820B}" destId="{8BC84CC0-E107-5941-B1E3-92AB5E2770AE}" srcOrd="0" destOrd="0" presId="urn:microsoft.com/office/officeart/2005/8/layout/radial4"/>
    <dgm:cxn modelId="{8096E2DD-AB7D-2949-B5A6-86E713FB1F49}" type="presOf" srcId="{9E485A3F-BD38-6B4B-B3ED-BCCD4BBD571A}" destId="{AF9BAB0F-F209-844D-A745-C4585503F00E}" srcOrd="0" destOrd="0" presId="urn:microsoft.com/office/officeart/2005/8/layout/radial4"/>
    <dgm:cxn modelId="{A71D3DEB-6E09-814F-BE28-F016AE4C9A02}" type="presOf" srcId="{D71FB631-6E90-3C4D-96C5-A0ECD9B56A36}" destId="{A3CF8D52-E9B0-394C-BAB9-D0B212CA7A7B}" srcOrd="0" destOrd="0" presId="urn:microsoft.com/office/officeart/2005/8/layout/radial4"/>
    <dgm:cxn modelId="{95201B7F-75DB-6741-BC3D-78F207D127F2}" type="presParOf" srcId="{AF9BAB0F-F209-844D-A745-C4585503F00E}" destId="{A3CF8D52-E9B0-394C-BAB9-D0B212CA7A7B}" srcOrd="0" destOrd="0" presId="urn:microsoft.com/office/officeart/2005/8/layout/radial4"/>
    <dgm:cxn modelId="{3BA92600-721A-2044-97B3-FB8FC1DF16E9}" type="presParOf" srcId="{AF9BAB0F-F209-844D-A745-C4585503F00E}" destId="{D7AE3CBE-B9CE-F64A-AA55-F61AF92C0585}" srcOrd="1" destOrd="0" presId="urn:microsoft.com/office/officeart/2005/8/layout/radial4"/>
    <dgm:cxn modelId="{A8D8AF9A-BE8D-944C-A05B-13528692C6A0}" type="presParOf" srcId="{AF9BAB0F-F209-844D-A745-C4585503F00E}" destId="{938DED1C-62F9-CA43-9675-E56F3D835AAE}" srcOrd="2" destOrd="0" presId="urn:microsoft.com/office/officeart/2005/8/layout/radial4"/>
    <dgm:cxn modelId="{C58676CB-C2C6-6D41-8C16-445967C00A4E}" type="presParOf" srcId="{AF9BAB0F-F209-844D-A745-C4585503F00E}" destId="{E1C84058-0F34-9C46-94B1-9F992078B548}" srcOrd="3" destOrd="0" presId="urn:microsoft.com/office/officeart/2005/8/layout/radial4"/>
    <dgm:cxn modelId="{380DBB96-9F30-A441-BCD5-F185EF249141}" type="presParOf" srcId="{AF9BAB0F-F209-844D-A745-C4585503F00E}" destId="{8AF09025-9C0A-7344-B072-CF4F9B7AE3E9}" srcOrd="4" destOrd="0" presId="urn:microsoft.com/office/officeart/2005/8/layout/radial4"/>
    <dgm:cxn modelId="{81DFDAEE-9FDE-E349-93E4-3E96A675CFDC}" type="presParOf" srcId="{AF9BAB0F-F209-844D-A745-C4585503F00E}" destId="{E143EAC6-5823-EE45-9F47-84E570600B17}" srcOrd="5" destOrd="0" presId="urn:microsoft.com/office/officeart/2005/8/layout/radial4"/>
    <dgm:cxn modelId="{0F9DFB51-C94D-674E-99EB-677AC410F685}" type="presParOf" srcId="{AF9BAB0F-F209-844D-A745-C4585503F00E}" destId="{83CF9A59-F7EF-AA40-ACC2-B1625E127B20}" srcOrd="6" destOrd="0" presId="urn:microsoft.com/office/officeart/2005/8/layout/radial4"/>
    <dgm:cxn modelId="{6DD6F791-2CA8-CC44-8958-1A20E538CCD2}" type="presParOf" srcId="{AF9BAB0F-F209-844D-A745-C4585503F00E}" destId="{5168A917-8F53-574F-829E-6A1705FED70B}" srcOrd="7" destOrd="0" presId="urn:microsoft.com/office/officeart/2005/8/layout/radial4"/>
    <dgm:cxn modelId="{0697A65A-CF16-DC4B-AF1C-C1A6A668D6DA}" type="presParOf" srcId="{AF9BAB0F-F209-844D-A745-C4585503F00E}" destId="{8BC84CC0-E107-5941-B1E3-92AB5E2770AE}"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1FB56B-56B5-6049-8BD0-4D67EC3D6EBF}" type="doc">
      <dgm:prSet loTypeId="urn:microsoft.com/office/officeart/2005/8/layout/default" loCatId="" qsTypeId="urn:microsoft.com/office/officeart/2005/8/quickstyle/simple1" qsCatId="simple" csTypeId="urn:microsoft.com/office/officeart/2005/8/colors/colorful4" csCatId="colorful" phldr="1"/>
      <dgm:spPr/>
      <dgm:t>
        <a:bodyPr/>
        <a:lstStyle/>
        <a:p>
          <a:endParaRPr lang="en-US"/>
        </a:p>
      </dgm:t>
    </dgm:pt>
    <dgm:pt modelId="{C7FD45C2-BE8F-694B-9618-878BEFC261A7}">
      <dgm:prSet phldrT="[Text]"/>
      <dgm:spPr/>
      <dgm:t>
        <a:bodyPr/>
        <a:lstStyle/>
        <a:p>
          <a:r>
            <a:rPr lang="en-US" b="1" dirty="0">
              <a:latin typeface="Atkinson Hyperlegible" pitchFamily="2" charset="0"/>
            </a:rPr>
            <a:t>Natural History</a:t>
          </a:r>
        </a:p>
      </dgm:t>
    </dgm:pt>
    <dgm:pt modelId="{0EAF876D-1716-BC4C-AB08-090716F966E8}" type="parTrans" cxnId="{0CB44156-8DEA-8942-9949-D94E517EE9BC}">
      <dgm:prSet/>
      <dgm:spPr/>
      <dgm:t>
        <a:bodyPr/>
        <a:lstStyle/>
        <a:p>
          <a:endParaRPr lang="en-US" b="1">
            <a:latin typeface="Atkinson Hyperlegible" pitchFamily="2" charset="0"/>
          </a:endParaRPr>
        </a:p>
      </dgm:t>
    </dgm:pt>
    <dgm:pt modelId="{53D46AB6-8C73-8A47-B9C8-8C9F01AB291C}" type="sibTrans" cxnId="{0CB44156-8DEA-8942-9949-D94E517EE9BC}">
      <dgm:prSet/>
      <dgm:spPr/>
      <dgm:t>
        <a:bodyPr/>
        <a:lstStyle/>
        <a:p>
          <a:endParaRPr lang="en-US" b="1">
            <a:latin typeface="Atkinson Hyperlegible" pitchFamily="2" charset="0"/>
          </a:endParaRPr>
        </a:p>
      </dgm:t>
    </dgm:pt>
    <dgm:pt modelId="{3560A10C-DB8D-2F44-A549-2F6319A54A33}">
      <dgm:prSet phldrT="[Text]"/>
      <dgm:spPr/>
      <dgm:t>
        <a:bodyPr/>
        <a:lstStyle/>
        <a:p>
          <a:r>
            <a:rPr lang="en-US" b="1" dirty="0">
              <a:latin typeface="Atkinson Hyperlegible" pitchFamily="2" charset="0"/>
            </a:rPr>
            <a:t>Clinical Trial Readiness</a:t>
          </a:r>
        </a:p>
      </dgm:t>
    </dgm:pt>
    <dgm:pt modelId="{BEA9DD6A-83E9-7F4C-B88B-E65C27C0D185}" type="parTrans" cxnId="{C7386DC7-45EC-3E48-960C-AAE683549C7B}">
      <dgm:prSet/>
      <dgm:spPr/>
      <dgm:t>
        <a:bodyPr/>
        <a:lstStyle/>
        <a:p>
          <a:endParaRPr lang="en-US" b="1">
            <a:latin typeface="Atkinson Hyperlegible" pitchFamily="2" charset="0"/>
          </a:endParaRPr>
        </a:p>
      </dgm:t>
    </dgm:pt>
    <dgm:pt modelId="{51D0852F-1A51-4F43-8D2C-AB35B6635CD2}" type="sibTrans" cxnId="{C7386DC7-45EC-3E48-960C-AAE683549C7B}">
      <dgm:prSet/>
      <dgm:spPr/>
      <dgm:t>
        <a:bodyPr/>
        <a:lstStyle/>
        <a:p>
          <a:endParaRPr lang="en-US" b="1">
            <a:latin typeface="Atkinson Hyperlegible" pitchFamily="2" charset="0"/>
          </a:endParaRPr>
        </a:p>
      </dgm:t>
    </dgm:pt>
    <dgm:pt modelId="{6A50831A-A2C1-3740-BF0E-E9E1EFF64D01}">
      <dgm:prSet phldrT="[Text]"/>
      <dgm:spPr/>
      <dgm:t>
        <a:bodyPr/>
        <a:lstStyle/>
        <a:p>
          <a:r>
            <a:rPr lang="en-US" b="1" dirty="0">
              <a:latin typeface="Atkinson Hyperlegible" pitchFamily="2" charset="0"/>
            </a:rPr>
            <a:t>Patient and Family Engagement</a:t>
          </a:r>
        </a:p>
      </dgm:t>
    </dgm:pt>
    <dgm:pt modelId="{FCD2701F-AAE4-604E-B55B-8E6F1AC3AFB6}" type="parTrans" cxnId="{3AA41D9E-A7D1-C341-88CD-79964D2C8CB3}">
      <dgm:prSet/>
      <dgm:spPr/>
      <dgm:t>
        <a:bodyPr/>
        <a:lstStyle/>
        <a:p>
          <a:endParaRPr lang="en-US" b="1">
            <a:latin typeface="Atkinson Hyperlegible" pitchFamily="2" charset="0"/>
          </a:endParaRPr>
        </a:p>
      </dgm:t>
    </dgm:pt>
    <dgm:pt modelId="{31F068C0-4532-A440-A5A4-0C75A0B2C040}" type="sibTrans" cxnId="{3AA41D9E-A7D1-C341-88CD-79964D2C8CB3}">
      <dgm:prSet/>
      <dgm:spPr/>
      <dgm:t>
        <a:bodyPr/>
        <a:lstStyle/>
        <a:p>
          <a:endParaRPr lang="en-US" b="1">
            <a:latin typeface="Atkinson Hyperlegible" pitchFamily="2" charset="0"/>
          </a:endParaRPr>
        </a:p>
      </dgm:t>
    </dgm:pt>
    <dgm:pt modelId="{47B3FD46-9C57-4742-B1FA-2A21BF654D83}">
      <dgm:prSet phldrT="[Text]"/>
      <dgm:spPr/>
      <dgm:t>
        <a:bodyPr/>
        <a:lstStyle/>
        <a:p>
          <a:r>
            <a:rPr lang="en-US" b="0" dirty="0">
              <a:latin typeface="Atkinson Hyperlegible" pitchFamily="2" charset="0"/>
            </a:rPr>
            <a:t>Biomarker identification</a:t>
          </a:r>
        </a:p>
      </dgm:t>
    </dgm:pt>
    <dgm:pt modelId="{CEA5CD76-8568-2C45-9FE7-36AF3667E25B}" type="parTrans" cxnId="{57FCA061-B746-C24B-B770-C61D9D29FC40}">
      <dgm:prSet/>
      <dgm:spPr/>
      <dgm:t>
        <a:bodyPr/>
        <a:lstStyle/>
        <a:p>
          <a:endParaRPr lang="en-US"/>
        </a:p>
      </dgm:t>
    </dgm:pt>
    <dgm:pt modelId="{80B031DB-E134-B64B-BD59-198D2052312A}" type="sibTrans" cxnId="{57FCA061-B746-C24B-B770-C61D9D29FC40}">
      <dgm:prSet/>
      <dgm:spPr/>
      <dgm:t>
        <a:bodyPr/>
        <a:lstStyle/>
        <a:p>
          <a:endParaRPr lang="en-US"/>
        </a:p>
      </dgm:t>
    </dgm:pt>
    <dgm:pt modelId="{AA866F40-74B8-DF4E-BF95-E434EFE16CB0}">
      <dgm:prSet phldrT="[Text]"/>
      <dgm:spPr/>
      <dgm:t>
        <a:bodyPr/>
        <a:lstStyle/>
        <a:p>
          <a:r>
            <a:rPr lang="en-US" b="0" dirty="0">
              <a:latin typeface="Atkinson Hyperlegible" pitchFamily="2" charset="0"/>
            </a:rPr>
            <a:t>Epidemiologic studies</a:t>
          </a:r>
        </a:p>
      </dgm:t>
    </dgm:pt>
    <dgm:pt modelId="{69726BD0-F95B-2F44-852E-B2B6CC09C279}" type="parTrans" cxnId="{E3BA7868-2BEE-734A-8872-4425F2F00913}">
      <dgm:prSet/>
      <dgm:spPr/>
      <dgm:t>
        <a:bodyPr/>
        <a:lstStyle/>
        <a:p>
          <a:endParaRPr lang="en-US"/>
        </a:p>
      </dgm:t>
    </dgm:pt>
    <dgm:pt modelId="{85E57F7C-3507-0445-8BE1-9D4B87EF21C4}" type="sibTrans" cxnId="{E3BA7868-2BEE-734A-8872-4425F2F00913}">
      <dgm:prSet/>
      <dgm:spPr/>
      <dgm:t>
        <a:bodyPr/>
        <a:lstStyle/>
        <a:p>
          <a:endParaRPr lang="en-US"/>
        </a:p>
      </dgm:t>
    </dgm:pt>
    <dgm:pt modelId="{F18D94CC-7E82-8C4E-8A3D-C7EE5025FE44}">
      <dgm:prSet phldrT="[Text]"/>
      <dgm:spPr/>
      <dgm:t>
        <a:bodyPr/>
        <a:lstStyle/>
        <a:p>
          <a:endParaRPr lang="en-US" b="1" dirty="0">
            <a:latin typeface="Atkinson Hyperlegible" pitchFamily="2" charset="0"/>
          </a:endParaRPr>
        </a:p>
      </dgm:t>
    </dgm:pt>
    <dgm:pt modelId="{60A6A573-46B4-DB47-8EF4-228CF06117E1}" type="parTrans" cxnId="{5002DFD7-41CA-A645-AFBC-A17B8029FA03}">
      <dgm:prSet/>
      <dgm:spPr/>
      <dgm:t>
        <a:bodyPr/>
        <a:lstStyle/>
        <a:p>
          <a:endParaRPr lang="en-US"/>
        </a:p>
      </dgm:t>
    </dgm:pt>
    <dgm:pt modelId="{1E38F76F-C835-9A4F-98AF-6ABAB171028F}" type="sibTrans" cxnId="{5002DFD7-41CA-A645-AFBC-A17B8029FA03}">
      <dgm:prSet/>
      <dgm:spPr/>
      <dgm:t>
        <a:bodyPr/>
        <a:lstStyle/>
        <a:p>
          <a:endParaRPr lang="en-US"/>
        </a:p>
      </dgm:t>
    </dgm:pt>
    <dgm:pt modelId="{E57EA9EB-6051-C740-8DC7-8B4A151A6C51}">
      <dgm:prSet phldrT="[Text]"/>
      <dgm:spPr/>
      <dgm:t>
        <a:bodyPr/>
        <a:lstStyle/>
        <a:p>
          <a:r>
            <a:rPr lang="en-US" b="0" dirty="0">
              <a:latin typeface="Atkinson Hyperlegible" pitchFamily="2" charset="0"/>
            </a:rPr>
            <a:t>Disease progression</a:t>
          </a:r>
        </a:p>
      </dgm:t>
    </dgm:pt>
    <dgm:pt modelId="{0BBB19E6-F2DA-AF47-8A9C-ED0D1CE91E24}" type="parTrans" cxnId="{2AC3A6A3-A3A4-C64E-B709-0D223E6B2C7D}">
      <dgm:prSet/>
      <dgm:spPr/>
      <dgm:t>
        <a:bodyPr/>
        <a:lstStyle/>
        <a:p>
          <a:endParaRPr lang="en-US"/>
        </a:p>
      </dgm:t>
    </dgm:pt>
    <dgm:pt modelId="{534ED289-F501-BE4D-B400-715B15B23865}" type="sibTrans" cxnId="{2AC3A6A3-A3A4-C64E-B709-0D223E6B2C7D}">
      <dgm:prSet/>
      <dgm:spPr/>
      <dgm:t>
        <a:bodyPr/>
        <a:lstStyle/>
        <a:p>
          <a:endParaRPr lang="en-US"/>
        </a:p>
      </dgm:t>
    </dgm:pt>
    <dgm:pt modelId="{48386843-9159-D34B-AE49-215718E77D89}">
      <dgm:prSet phldrT="[Text]"/>
      <dgm:spPr/>
      <dgm:t>
        <a:bodyPr/>
        <a:lstStyle/>
        <a:p>
          <a:r>
            <a:rPr lang="en-US" b="1" dirty="0">
              <a:latin typeface="Atkinson Hyperlegible" pitchFamily="2" charset="0"/>
            </a:rPr>
            <a:t>Therapeutics</a:t>
          </a:r>
        </a:p>
      </dgm:t>
    </dgm:pt>
    <dgm:pt modelId="{A2CEDB7B-E7C1-614C-9FB5-DFC72CA76A36}" type="parTrans" cxnId="{73C88441-4753-064D-A8FA-576A15C3CAC3}">
      <dgm:prSet/>
      <dgm:spPr/>
      <dgm:t>
        <a:bodyPr/>
        <a:lstStyle/>
        <a:p>
          <a:endParaRPr lang="en-US"/>
        </a:p>
      </dgm:t>
    </dgm:pt>
    <dgm:pt modelId="{97C5A572-1CDF-E74D-BA29-FD3B49DEC381}" type="sibTrans" cxnId="{73C88441-4753-064D-A8FA-576A15C3CAC3}">
      <dgm:prSet/>
      <dgm:spPr/>
      <dgm:t>
        <a:bodyPr/>
        <a:lstStyle/>
        <a:p>
          <a:endParaRPr lang="en-US"/>
        </a:p>
      </dgm:t>
    </dgm:pt>
    <dgm:pt modelId="{058D0BD2-58FA-D846-8F9F-28C4D1791B2B}">
      <dgm:prSet phldrT="[Text]"/>
      <dgm:spPr/>
      <dgm:t>
        <a:bodyPr/>
        <a:lstStyle/>
        <a:p>
          <a:r>
            <a:rPr lang="en-US" b="0" dirty="0">
              <a:latin typeface="Atkinson Hyperlegible" pitchFamily="2" charset="0"/>
            </a:rPr>
            <a:t>Psychological and medical treatments</a:t>
          </a:r>
        </a:p>
      </dgm:t>
    </dgm:pt>
    <dgm:pt modelId="{674673DC-C1CC-A440-B8B2-A5C22D0573F1}" type="parTrans" cxnId="{A482C0B9-3878-EA4E-9315-1723DD032B5C}">
      <dgm:prSet/>
      <dgm:spPr/>
      <dgm:t>
        <a:bodyPr/>
        <a:lstStyle/>
        <a:p>
          <a:endParaRPr lang="en-US"/>
        </a:p>
      </dgm:t>
    </dgm:pt>
    <dgm:pt modelId="{700638FC-7124-C64F-884B-91623432333E}" type="sibTrans" cxnId="{A482C0B9-3878-EA4E-9315-1723DD032B5C}">
      <dgm:prSet/>
      <dgm:spPr/>
      <dgm:t>
        <a:bodyPr/>
        <a:lstStyle/>
        <a:p>
          <a:endParaRPr lang="en-US"/>
        </a:p>
      </dgm:t>
    </dgm:pt>
    <dgm:pt modelId="{5E8F7747-05DC-0040-8077-D5FE4F14A4A5}" type="pres">
      <dgm:prSet presAssocID="{7D1FB56B-56B5-6049-8BD0-4D67EC3D6EBF}" presName="diagram" presStyleCnt="0">
        <dgm:presLayoutVars>
          <dgm:dir/>
          <dgm:resizeHandles val="exact"/>
        </dgm:presLayoutVars>
      </dgm:prSet>
      <dgm:spPr/>
    </dgm:pt>
    <dgm:pt modelId="{B8929736-E993-CC4D-AC5C-E9DE39A1AAB2}" type="pres">
      <dgm:prSet presAssocID="{C7FD45C2-BE8F-694B-9618-878BEFC261A7}" presName="node" presStyleLbl="node1" presStyleIdx="0" presStyleCnt="4">
        <dgm:presLayoutVars>
          <dgm:bulletEnabled val="1"/>
        </dgm:presLayoutVars>
      </dgm:prSet>
      <dgm:spPr/>
    </dgm:pt>
    <dgm:pt modelId="{DBC67467-45FE-9E48-BE83-CCBB34D85920}" type="pres">
      <dgm:prSet presAssocID="{53D46AB6-8C73-8A47-B9C8-8C9F01AB291C}" presName="sibTrans" presStyleCnt="0"/>
      <dgm:spPr/>
    </dgm:pt>
    <dgm:pt modelId="{582E7765-E6FC-E34F-8B41-9EB6157F7416}" type="pres">
      <dgm:prSet presAssocID="{48386843-9159-D34B-AE49-215718E77D89}" presName="node" presStyleLbl="node1" presStyleIdx="1" presStyleCnt="4">
        <dgm:presLayoutVars>
          <dgm:bulletEnabled val="1"/>
        </dgm:presLayoutVars>
      </dgm:prSet>
      <dgm:spPr/>
    </dgm:pt>
    <dgm:pt modelId="{954A17EC-B2AF-7C4A-9843-C84B43C8FDE0}" type="pres">
      <dgm:prSet presAssocID="{97C5A572-1CDF-E74D-BA29-FD3B49DEC381}" presName="sibTrans" presStyleCnt="0"/>
      <dgm:spPr/>
    </dgm:pt>
    <dgm:pt modelId="{1774A179-7325-8B42-BE08-2AE1149EE815}" type="pres">
      <dgm:prSet presAssocID="{3560A10C-DB8D-2F44-A549-2F6319A54A33}" presName="node" presStyleLbl="node1" presStyleIdx="2" presStyleCnt="4">
        <dgm:presLayoutVars>
          <dgm:bulletEnabled val="1"/>
        </dgm:presLayoutVars>
      </dgm:prSet>
      <dgm:spPr/>
    </dgm:pt>
    <dgm:pt modelId="{D6C8ECB6-519C-C341-BACA-89B88883CD5E}" type="pres">
      <dgm:prSet presAssocID="{51D0852F-1A51-4F43-8D2C-AB35B6635CD2}" presName="sibTrans" presStyleCnt="0"/>
      <dgm:spPr/>
    </dgm:pt>
    <dgm:pt modelId="{36DF5D09-DAA2-5A46-A0B8-A09913EE60E8}" type="pres">
      <dgm:prSet presAssocID="{6A50831A-A2C1-3740-BF0E-E9E1EFF64D01}" presName="node" presStyleLbl="node1" presStyleIdx="3" presStyleCnt="4">
        <dgm:presLayoutVars>
          <dgm:bulletEnabled val="1"/>
        </dgm:presLayoutVars>
      </dgm:prSet>
      <dgm:spPr/>
    </dgm:pt>
  </dgm:ptLst>
  <dgm:cxnLst>
    <dgm:cxn modelId="{A03D6907-B0AF-EC44-8221-D322A5D9C6FC}" type="presOf" srcId="{C7FD45C2-BE8F-694B-9618-878BEFC261A7}" destId="{B8929736-E993-CC4D-AC5C-E9DE39A1AAB2}" srcOrd="0" destOrd="0" presId="urn:microsoft.com/office/officeart/2005/8/layout/default"/>
    <dgm:cxn modelId="{F0C1E015-FAD6-B041-BB0E-390D5288A3C2}" type="presOf" srcId="{AA866F40-74B8-DF4E-BF95-E434EFE16CB0}" destId="{36DF5D09-DAA2-5A46-A0B8-A09913EE60E8}" srcOrd="0" destOrd="1" presId="urn:microsoft.com/office/officeart/2005/8/layout/default"/>
    <dgm:cxn modelId="{4ED2C724-681D-824A-9E49-2E3EE2EBA8CF}" type="presOf" srcId="{7D1FB56B-56B5-6049-8BD0-4D67EC3D6EBF}" destId="{5E8F7747-05DC-0040-8077-D5FE4F14A4A5}" srcOrd="0" destOrd="0" presId="urn:microsoft.com/office/officeart/2005/8/layout/default"/>
    <dgm:cxn modelId="{0D81C82A-F87E-9B46-B11E-1F68604DB817}" type="presOf" srcId="{48386843-9159-D34B-AE49-215718E77D89}" destId="{582E7765-E6FC-E34F-8B41-9EB6157F7416}" srcOrd="0" destOrd="0" presId="urn:microsoft.com/office/officeart/2005/8/layout/default"/>
    <dgm:cxn modelId="{73C88441-4753-064D-A8FA-576A15C3CAC3}" srcId="{7D1FB56B-56B5-6049-8BD0-4D67EC3D6EBF}" destId="{48386843-9159-D34B-AE49-215718E77D89}" srcOrd="1" destOrd="0" parTransId="{A2CEDB7B-E7C1-614C-9FB5-DFC72CA76A36}" sibTransId="{97C5A572-1CDF-E74D-BA29-FD3B49DEC381}"/>
    <dgm:cxn modelId="{0CB44156-8DEA-8942-9949-D94E517EE9BC}" srcId="{7D1FB56B-56B5-6049-8BD0-4D67EC3D6EBF}" destId="{C7FD45C2-BE8F-694B-9618-878BEFC261A7}" srcOrd="0" destOrd="0" parTransId="{0EAF876D-1716-BC4C-AB08-090716F966E8}" sibTransId="{53D46AB6-8C73-8A47-B9C8-8C9F01AB291C}"/>
    <dgm:cxn modelId="{57FCA061-B746-C24B-B770-C61D9D29FC40}" srcId="{3560A10C-DB8D-2F44-A549-2F6319A54A33}" destId="{47B3FD46-9C57-4742-B1FA-2A21BF654D83}" srcOrd="0" destOrd="0" parTransId="{CEA5CD76-8568-2C45-9FE7-36AF3667E25B}" sibTransId="{80B031DB-E134-B64B-BD59-198D2052312A}"/>
    <dgm:cxn modelId="{3CF64365-B217-6C4D-A143-B52E9F9D713D}" type="presOf" srcId="{3560A10C-DB8D-2F44-A549-2F6319A54A33}" destId="{1774A179-7325-8B42-BE08-2AE1149EE815}" srcOrd="0" destOrd="0" presId="urn:microsoft.com/office/officeart/2005/8/layout/default"/>
    <dgm:cxn modelId="{E3BA7868-2BEE-734A-8872-4425F2F00913}" srcId="{6A50831A-A2C1-3740-BF0E-E9E1EFF64D01}" destId="{AA866F40-74B8-DF4E-BF95-E434EFE16CB0}" srcOrd="0" destOrd="0" parTransId="{69726BD0-F95B-2F44-852E-B2B6CC09C279}" sibTransId="{85E57F7C-3507-0445-8BE1-9D4B87EF21C4}"/>
    <dgm:cxn modelId="{4E96D186-7696-4D4E-90AC-1A2FD65FB66B}" type="presOf" srcId="{058D0BD2-58FA-D846-8F9F-28C4D1791B2B}" destId="{582E7765-E6FC-E34F-8B41-9EB6157F7416}" srcOrd="0" destOrd="1" presId="urn:microsoft.com/office/officeart/2005/8/layout/default"/>
    <dgm:cxn modelId="{8FC5D496-0A96-8144-9A7F-8E02F359A384}" type="presOf" srcId="{47B3FD46-9C57-4742-B1FA-2A21BF654D83}" destId="{1774A179-7325-8B42-BE08-2AE1149EE815}" srcOrd="0" destOrd="1" presId="urn:microsoft.com/office/officeart/2005/8/layout/default"/>
    <dgm:cxn modelId="{3AA41D9E-A7D1-C341-88CD-79964D2C8CB3}" srcId="{7D1FB56B-56B5-6049-8BD0-4D67EC3D6EBF}" destId="{6A50831A-A2C1-3740-BF0E-E9E1EFF64D01}" srcOrd="3" destOrd="0" parTransId="{FCD2701F-AAE4-604E-B55B-8E6F1AC3AFB6}" sibTransId="{31F068C0-4532-A440-A5A4-0C75A0B2C040}"/>
    <dgm:cxn modelId="{2AC3A6A3-A3A4-C64E-B709-0D223E6B2C7D}" srcId="{C7FD45C2-BE8F-694B-9618-878BEFC261A7}" destId="{E57EA9EB-6051-C740-8DC7-8B4A151A6C51}" srcOrd="0" destOrd="0" parTransId="{0BBB19E6-F2DA-AF47-8A9C-ED0D1CE91E24}" sibTransId="{534ED289-F501-BE4D-B400-715B15B23865}"/>
    <dgm:cxn modelId="{A482C0B9-3878-EA4E-9315-1723DD032B5C}" srcId="{48386843-9159-D34B-AE49-215718E77D89}" destId="{058D0BD2-58FA-D846-8F9F-28C4D1791B2B}" srcOrd="0" destOrd="0" parTransId="{674673DC-C1CC-A440-B8B2-A5C22D0573F1}" sibTransId="{700638FC-7124-C64F-884B-91623432333E}"/>
    <dgm:cxn modelId="{C7386DC7-45EC-3E48-960C-AAE683549C7B}" srcId="{7D1FB56B-56B5-6049-8BD0-4D67EC3D6EBF}" destId="{3560A10C-DB8D-2F44-A549-2F6319A54A33}" srcOrd="2" destOrd="0" parTransId="{BEA9DD6A-83E9-7F4C-B88B-E65C27C0D185}" sibTransId="{51D0852F-1A51-4F43-8D2C-AB35B6635CD2}"/>
    <dgm:cxn modelId="{6995BBCA-E8B7-0047-AE69-8F8EBCF42150}" type="presOf" srcId="{F18D94CC-7E82-8C4E-8A3D-C7EE5025FE44}" destId="{1774A179-7325-8B42-BE08-2AE1149EE815}" srcOrd="0" destOrd="2" presId="urn:microsoft.com/office/officeart/2005/8/layout/default"/>
    <dgm:cxn modelId="{9BA246D0-50D0-284D-95D3-13FEEC6E1F38}" type="presOf" srcId="{E57EA9EB-6051-C740-8DC7-8B4A151A6C51}" destId="{B8929736-E993-CC4D-AC5C-E9DE39A1AAB2}" srcOrd="0" destOrd="1" presId="urn:microsoft.com/office/officeart/2005/8/layout/default"/>
    <dgm:cxn modelId="{5002DFD7-41CA-A645-AFBC-A17B8029FA03}" srcId="{3560A10C-DB8D-2F44-A549-2F6319A54A33}" destId="{F18D94CC-7E82-8C4E-8A3D-C7EE5025FE44}" srcOrd="1" destOrd="0" parTransId="{60A6A573-46B4-DB47-8EF4-228CF06117E1}" sibTransId="{1E38F76F-C835-9A4F-98AF-6ABAB171028F}"/>
    <dgm:cxn modelId="{494059E7-A996-0B44-B800-11AB9A7BE3C5}" type="presOf" srcId="{6A50831A-A2C1-3740-BF0E-E9E1EFF64D01}" destId="{36DF5D09-DAA2-5A46-A0B8-A09913EE60E8}" srcOrd="0" destOrd="0" presId="urn:microsoft.com/office/officeart/2005/8/layout/default"/>
    <dgm:cxn modelId="{9CF7613D-7026-2E40-89F2-222F74A9A677}" type="presParOf" srcId="{5E8F7747-05DC-0040-8077-D5FE4F14A4A5}" destId="{B8929736-E993-CC4D-AC5C-E9DE39A1AAB2}" srcOrd="0" destOrd="0" presId="urn:microsoft.com/office/officeart/2005/8/layout/default"/>
    <dgm:cxn modelId="{9BEAA136-AB8E-E848-8030-C9C69EB38A21}" type="presParOf" srcId="{5E8F7747-05DC-0040-8077-D5FE4F14A4A5}" destId="{DBC67467-45FE-9E48-BE83-CCBB34D85920}" srcOrd="1" destOrd="0" presId="urn:microsoft.com/office/officeart/2005/8/layout/default"/>
    <dgm:cxn modelId="{A340475F-A65A-EF4C-813C-4C00AF6C02C5}" type="presParOf" srcId="{5E8F7747-05DC-0040-8077-D5FE4F14A4A5}" destId="{582E7765-E6FC-E34F-8B41-9EB6157F7416}" srcOrd="2" destOrd="0" presId="urn:microsoft.com/office/officeart/2005/8/layout/default"/>
    <dgm:cxn modelId="{83BD751D-809D-B544-9062-387ACC623046}" type="presParOf" srcId="{5E8F7747-05DC-0040-8077-D5FE4F14A4A5}" destId="{954A17EC-B2AF-7C4A-9843-C84B43C8FDE0}" srcOrd="3" destOrd="0" presId="urn:microsoft.com/office/officeart/2005/8/layout/default"/>
    <dgm:cxn modelId="{3629AECE-E3AD-3747-AA39-C1ACCC22787F}" type="presParOf" srcId="{5E8F7747-05DC-0040-8077-D5FE4F14A4A5}" destId="{1774A179-7325-8B42-BE08-2AE1149EE815}" srcOrd="4" destOrd="0" presId="urn:microsoft.com/office/officeart/2005/8/layout/default"/>
    <dgm:cxn modelId="{4679729B-8886-4149-857B-A8FD9577CB6B}" type="presParOf" srcId="{5E8F7747-05DC-0040-8077-D5FE4F14A4A5}" destId="{D6C8ECB6-519C-C341-BACA-89B88883CD5E}" srcOrd="5" destOrd="0" presId="urn:microsoft.com/office/officeart/2005/8/layout/default"/>
    <dgm:cxn modelId="{5E616A69-EBC6-5248-8C80-307F70259FC0}" type="presParOf" srcId="{5E8F7747-05DC-0040-8077-D5FE4F14A4A5}" destId="{36DF5D09-DAA2-5A46-A0B8-A09913EE60E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FB40DC-BD82-2C43-85EF-604B79EAC080}" type="doc">
      <dgm:prSet loTypeId="urn:microsoft.com/office/officeart/2005/8/layout/lProcess2" loCatId="" qsTypeId="urn:microsoft.com/office/officeart/2005/8/quickstyle/simple1" qsCatId="simple" csTypeId="urn:microsoft.com/office/officeart/2005/8/colors/accent3_2" csCatId="accent3" phldr="1"/>
      <dgm:spPr/>
      <dgm:t>
        <a:bodyPr/>
        <a:lstStyle/>
        <a:p>
          <a:endParaRPr lang="en-US"/>
        </a:p>
      </dgm:t>
    </dgm:pt>
    <dgm:pt modelId="{44E72BC2-5D5B-9C4F-917D-2B47E32192C5}">
      <dgm:prSet phldrT="[Text]"/>
      <dgm:spPr/>
      <dgm:t>
        <a:bodyPr/>
        <a:lstStyle/>
        <a:p>
          <a:r>
            <a:rPr lang="en-US" b="1">
              <a:latin typeface="Arial" panose="020B0604020202020204" pitchFamily="34" charset="0"/>
              <a:cs typeface="Arial" panose="020B0604020202020204" pitchFamily="34" charset="0"/>
            </a:rPr>
            <a:t>Vision</a:t>
          </a:r>
        </a:p>
      </dgm:t>
    </dgm:pt>
    <dgm:pt modelId="{2034240E-C63A-9341-B920-490374FFDE59}" type="parTrans" cxnId="{B54FD92D-58EC-EF4A-B12B-29BAA56DD793}">
      <dgm:prSet/>
      <dgm:spPr/>
      <dgm:t>
        <a:bodyPr/>
        <a:lstStyle/>
        <a:p>
          <a:endParaRPr lang="en-US" b="1">
            <a:latin typeface="Arial" panose="020B0604020202020204" pitchFamily="34" charset="0"/>
            <a:cs typeface="Arial" panose="020B0604020202020204" pitchFamily="34" charset="0"/>
          </a:endParaRPr>
        </a:p>
      </dgm:t>
    </dgm:pt>
    <dgm:pt modelId="{21A61602-79E7-C94D-8A15-20AAD7D60182}" type="sibTrans" cxnId="{B54FD92D-58EC-EF4A-B12B-29BAA56DD793}">
      <dgm:prSet/>
      <dgm:spPr/>
      <dgm:t>
        <a:bodyPr/>
        <a:lstStyle/>
        <a:p>
          <a:endParaRPr lang="en-US" b="1">
            <a:latin typeface="Arial" panose="020B0604020202020204" pitchFamily="34" charset="0"/>
            <a:cs typeface="Arial" panose="020B0604020202020204" pitchFamily="34" charset="0"/>
          </a:endParaRPr>
        </a:p>
      </dgm:t>
    </dgm:pt>
    <dgm:pt modelId="{D8606E53-94B2-0A4C-AA68-FF838F3E0326}">
      <dgm:prSet phldrT="[Text]"/>
      <dgm:spPr/>
      <dgm:t>
        <a:bodyPr/>
        <a:lstStyle/>
        <a:p>
          <a:r>
            <a:rPr lang="en-US" b="1" dirty="0">
              <a:latin typeface="Arial" panose="020B0604020202020204" pitchFamily="34" charset="0"/>
              <a:cs typeface="Arial" panose="020B0604020202020204" pitchFamily="34" charset="0"/>
            </a:rPr>
            <a:t>Coloboma*</a:t>
          </a:r>
        </a:p>
      </dgm:t>
    </dgm:pt>
    <dgm:pt modelId="{C53D7723-2E78-2245-A7C3-3D786D2E9443}" type="parTrans" cxnId="{D8B91AA0-3313-A74B-87CE-C573257D094F}">
      <dgm:prSet/>
      <dgm:spPr/>
      <dgm:t>
        <a:bodyPr/>
        <a:lstStyle/>
        <a:p>
          <a:endParaRPr lang="en-US" b="1">
            <a:latin typeface="Arial" panose="020B0604020202020204" pitchFamily="34" charset="0"/>
            <a:cs typeface="Arial" panose="020B0604020202020204" pitchFamily="34" charset="0"/>
          </a:endParaRPr>
        </a:p>
      </dgm:t>
    </dgm:pt>
    <dgm:pt modelId="{0D58B7CE-C1EB-FC41-BD1C-48AA0F1E976F}" type="sibTrans" cxnId="{D8B91AA0-3313-A74B-87CE-C573257D094F}">
      <dgm:prSet/>
      <dgm:spPr/>
      <dgm:t>
        <a:bodyPr/>
        <a:lstStyle/>
        <a:p>
          <a:endParaRPr lang="en-US" b="1">
            <a:latin typeface="Arial" panose="020B0604020202020204" pitchFamily="34" charset="0"/>
            <a:cs typeface="Arial" panose="020B0604020202020204" pitchFamily="34" charset="0"/>
          </a:endParaRPr>
        </a:p>
      </dgm:t>
    </dgm:pt>
    <dgm:pt modelId="{58EF7BA6-4CD0-F746-AA38-EFF7406137A6}">
      <dgm:prSet phldrT="[Text]"/>
      <dgm:spPr/>
      <dgm:t>
        <a:bodyPr/>
        <a:lstStyle/>
        <a:p>
          <a:r>
            <a:rPr lang="en-US" b="1" dirty="0">
              <a:latin typeface="Arial" panose="020B0604020202020204" pitchFamily="34" charset="0"/>
              <a:cs typeface="Arial" panose="020B0604020202020204" pitchFamily="34" charset="0"/>
            </a:rPr>
            <a:t>Microphthalmos</a:t>
          </a:r>
        </a:p>
      </dgm:t>
    </dgm:pt>
    <dgm:pt modelId="{DB8E442F-1002-D14B-8022-E01D29F50A67}" type="parTrans" cxnId="{13221950-B705-764B-BF10-764FDF88534A}">
      <dgm:prSet/>
      <dgm:spPr/>
      <dgm:t>
        <a:bodyPr/>
        <a:lstStyle/>
        <a:p>
          <a:endParaRPr lang="en-US" b="1">
            <a:latin typeface="Arial" panose="020B0604020202020204" pitchFamily="34" charset="0"/>
            <a:cs typeface="Arial" panose="020B0604020202020204" pitchFamily="34" charset="0"/>
          </a:endParaRPr>
        </a:p>
      </dgm:t>
    </dgm:pt>
    <dgm:pt modelId="{32E6E7AA-1463-9249-BB72-0F0D3F860022}" type="sibTrans" cxnId="{13221950-B705-764B-BF10-764FDF88534A}">
      <dgm:prSet/>
      <dgm:spPr/>
      <dgm:t>
        <a:bodyPr/>
        <a:lstStyle/>
        <a:p>
          <a:endParaRPr lang="en-US" b="1">
            <a:latin typeface="Arial" panose="020B0604020202020204" pitchFamily="34" charset="0"/>
            <a:cs typeface="Arial" panose="020B0604020202020204" pitchFamily="34" charset="0"/>
          </a:endParaRPr>
        </a:p>
      </dgm:t>
    </dgm:pt>
    <dgm:pt modelId="{596A3A91-18E4-9249-B0B8-98A70E7287D1}">
      <dgm:prSet phldrT="[Text]"/>
      <dgm:spPr/>
      <dgm:t>
        <a:bodyPr/>
        <a:lstStyle/>
        <a:p>
          <a:r>
            <a:rPr lang="en-US" b="1" dirty="0">
              <a:latin typeface="Arial" panose="020B0604020202020204" pitchFamily="34" charset="0"/>
              <a:cs typeface="Arial" panose="020B0604020202020204" pitchFamily="34" charset="0"/>
            </a:rPr>
            <a:t>Choanal atresia*</a:t>
          </a:r>
        </a:p>
      </dgm:t>
    </dgm:pt>
    <dgm:pt modelId="{F62F5265-A078-EE47-82F5-0AE2F6DB68B4}" type="parTrans" cxnId="{9C8BEEB6-E900-224A-8694-773001B15629}">
      <dgm:prSet/>
      <dgm:spPr/>
      <dgm:t>
        <a:bodyPr/>
        <a:lstStyle/>
        <a:p>
          <a:endParaRPr lang="en-US" b="1">
            <a:latin typeface="Arial" panose="020B0604020202020204" pitchFamily="34" charset="0"/>
            <a:cs typeface="Arial" panose="020B0604020202020204" pitchFamily="34" charset="0"/>
          </a:endParaRPr>
        </a:p>
      </dgm:t>
    </dgm:pt>
    <dgm:pt modelId="{DA167AA4-EBAC-EC40-ACF6-A211F5D0048C}" type="sibTrans" cxnId="{9C8BEEB6-E900-224A-8694-773001B15629}">
      <dgm:prSet/>
      <dgm:spPr/>
      <dgm:t>
        <a:bodyPr/>
        <a:lstStyle/>
        <a:p>
          <a:endParaRPr lang="en-US" b="1">
            <a:latin typeface="Arial" panose="020B0604020202020204" pitchFamily="34" charset="0"/>
            <a:cs typeface="Arial" panose="020B0604020202020204" pitchFamily="34" charset="0"/>
          </a:endParaRPr>
        </a:p>
      </dgm:t>
    </dgm:pt>
    <dgm:pt modelId="{250734B4-FDC3-8147-BE5B-5646C46E1860}">
      <dgm:prSet phldrT="[Text]"/>
      <dgm:spPr/>
      <dgm:t>
        <a:bodyPr/>
        <a:lstStyle/>
        <a:p>
          <a:r>
            <a:rPr lang="en-US" b="1" dirty="0">
              <a:latin typeface="Arial" panose="020B0604020202020204" pitchFamily="34" charset="0"/>
              <a:cs typeface="Arial" panose="020B0604020202020204" pitchFamily="34" charset="0"/>
            </a:rPr>
            <a:t>Cranial nerve*</a:t>
          </a:r>
        </a:p>
      </dgm:t>
    </dgm:pt>
    <dgm:pt modelId="{F118EE18-F742-ED4B-9BE3-DBE45E585F62}" type="parTrans" cxnId="{1046863B-12B0-9240-BB58-82BB16A6C7DE}">
      <dgm:prSet/>
      <dgm:spPr/>
      <dgm:t>
        <a:bodyPr/>
        <a:lstStyle/>
        <a:p>
          <a:endParaRPr lang="en-US" b="1">
            <a:latin typeface="Arial" panose="020B0604020202020204" pitchFamily="34" charset="0"/>
            <a:cs typeface="Arial" panose="020B0604020202020204" pitchFamily="34" charset="0"/>
          </a:endParaRPr>
        </a:p>
      </dgm:t>
    </dgm:pt>
    <dgm:pt modelId="{12B7DF6D-64AB-1E44-8AEF-BE00A58313B2}" type="sibTrans" cxnId="{1046863B-12B0-9240-BB58-82BB16A6C7DE}">
      <dgm:prSet/>
      <dgm:spPr/>
      <dgm:t>
        <a:bodyPr/>
        <a:lstStyle/>
        <a:p>
          <a:endParaRPr lang="en-US" b="1">
            <a:latin typeface="Arial" panose="020B0604020202020204" pitchFamily="34" charset="0"/>
            <a:cs typeface="Arial" panose="020B0604020202020204" pitchFamily="34" charset="0"/>
          </a:endParaRPr>
        </a:p>
      </dgm:t>
    </dgm:pt>
    <dgm:pt modelId="{3D3773B2-3B32-364B-AE1B-B4CA5C8E31C9}">
      <dgm:prSet phldrT="[Text]"/>
      <dgm:spPr/>
      <dgm:t>
        <a:bodyPr/>
        <a:lstStyle/>
        <a:p>
          <a:r>
            <a:rPr lang="en-US" b="1" dirty="0">
              <a:latin typeface="Arial" panose="020B0604020202020204" pitchFamily="34" charset="0"/>
              <a:cs typeface="Arial" panose="020B0604020202020204" pitchFamily="34" charset="0"/>
            </a:rPr>
            <a:t>Facial palsy</a:t>
          </a:r>
        </a:p>
      </dgm:t>
    </dgm:pt>
    <dgm:pt modelId="{71266C09-E80A-984B-B56C-F1D0159AAD88}" type="parTrans" cxnId="{DFF7AB97-C703-C147-A12B-0E05B55BA7A8}">
      <dgm:prSet/>
      <dgm:spPr/>
      <dgm:t>
        <a:bodyPr/>
        <a:lstStyle/>
        <a:p>
          <a:endParaRPr lang="en-US" b="1">
            <a:latin typeface="Arial" panose="020B0604020202020204" pitchFamily="34" charset="0"/>
            <a:cs typeface="Arial" panose="020B0604020202020204" pitchFamily="34" charset="0"/>
          </a:endParaRPr>
        </a:p>
      </dgm:t>
    </dgm:pt>
    <dgm:pt modelId="{51825DC3-F616-7F40-B686-D17F8C34A693}" type="sibTrans" cxnId="{DFF7AB97-C703-C147-A12B-0E05B55BA7A8}">
      <dgm:prSet/>
      <dgm:spPr/>
      <dgm:t>
        <a:bodyPr/>
        <a:lstStyle/>
        <a:p>
          <a:endParaRPr lang="en-US" b="1">
            <a:latin typeface="Arial" panose="020B0604020202020204" pitchFamily="34" charset="0"/>
            <a:cs typeface="Arial" panose="020B0604020202020204" pitchFamily="34" charset="0"/>
          </a:endParaRPr>
        </a:p>
      </dgm:t>
    </dgm:pt>
    <dgm:pt modelId="{D1E7C863-15FC-DE48-A7FA-4E997FF529CD}">
      <dgm:prSet phldrT="[Text]"/>
      <dgm:spPr/>
      <dgm:t>
        <a:bodyPr/>
        <a:lstStyle/>
        <a:p>
          <a:r>
            <a:rPr lang="en-US" b="1" dirty="0">
              <a:latin typeface="Arial" panose="020B0604020202020204" pitchFamily="34" charset="0"/>
              <a:cs typeface="Arial" panose="020B0604020202020204" pitchFamily="34" charset="0"/>
            </a:rPr>
            <a:t>Swallowing problems / gut motility</a:t>
          </a:r>
        </a:p>
      </dgm:t>
    </dgm:pt>
    <dgm:pt modelId="{32980136-731F-9846-934E-24A05B3541E3}" type="parTrans" cxnId="{8ACA1AF6-22A8-9F43-B969-78C65332ADD0}">
      <dgm:prSet/>
      <dgm:spPr/>
      <dgm:t>
        <a:bodyPr/>
        <a:lstStyle/>
        <a:p>
          <a:endParaRPr lang="en-US" b="1">
            <a:latin typeface="Arial" panose="020B0604020202020204" pitchFamily="34" charset="0"/>
            <a:cs typeface="Arial" panose="020B0604020202020204" pitchFamily="34" charset="0"/>
          </a:endParaRPr>
        </a:p>
      </dgm:t>
    </dgm:pt>
    <dgm:pt modelId="{4ACE2AFB-F5BE-9D47-80C8-470563E1D099}" type="sibTrans" cxnId="{8ACA1AF6-22A8-9F43-B969-78C65332ADD0}">
      <dgm:prSet/>
      <dgm:spPr/>
      <dgm:t>
        <a:bodyPr/>
        <a:lstStyle/>
        <a:p>
          <a:endParaRPr lang="en-US" b="1">
            <a:latin typeface="Arial" panose="020B0604020202020204" pitchFamily="34" charset="0"/>
            <a:cs typeface="Arial" panose="020B0604020202020204" pitchFamily="34" charset="0"/>
          </a:endParaRPr>
        </a:p>
      </dgm:t>
    </dgm:pt>
    <dgm:pt modelId="{2A13C7B5-FB84-744E-BB79-130BE1E80368}">
      <dgm:prSet phldrT="[Text]"/>
      <dgm:spPr/>
      <dgm:t>
        <a:bodyPr/>
        <a:lstStyle/>
        <a:p>
          <a:r>
            <a:rPr lang="en-US" b="1" dirty="0">
              <a:latin typeface="Arial" panose="020B0604020202020204" pitchFamily="34" charset="0"/>
              <a:cs typeface="Arial" panose="020B0604020202020204" pitchFamily="34" charset="0"/>
            </a:rPr>
            <a:t>CHARGE ear*</a:t>
          </a:r>
        </a:p>
      </dgm:t>
    </dgm:pt>
    <dgm:pt modelId="{C1050C2D-7159-5542-B3D9-C5AA10E38B08}" type="parTrans" cxnId="{433EF808-406F-554B-AEEA-65A88A96155B}">
      <dgm:prSet/>
      <dgm:spPr/>
      <dgm:t>
        <a:bodyPr/>
        <a:lstStyle/>
        <a:p>
          <a:endParaRPr lang="en-US" b="1">
            <a:latin typeface="Arial" panose="020B0604020202020204" pitchFamily="34" charset="0"/>
            <a:cs typeface="Arial" panose="020B0604020202020204" pitchFamily="34" charset="0"/>
          </a:endParaRPr>
        </a:p>
      </dgm:t>
    </dgm:pt>
    <dgm:pt modelId="{7326A448-5D59-BC45-A99D-8EC608B7EA4F}" type="sibTrans" cxnId="{433EF808-406F-554B-AEEA-65A88A96155B}">
      <dgm:prSet/>
      <dgm:spPr/>
      <dgm:t>
        <a:bodyPr/>
        <a:lstStyle/>
        <a:p>
          <a:endParaRPr lang="en-US" b="1">
            <a:latin typeface="Arial" panose="020B0604020202020204" pitchFamily="34" charset="0"/>
            <a:cs typeface="Arial" panose="020B0604020202020204" pitchFamily="34" charset="0"/>
          </a:endParaRPr>
        </a:p>
      </dgm:t>
    </dgm:pt>
    <dgm:pt modelId="{7498D569-9DE5-0C4D-ACF4-DB1C54EFF31B}">
      <dgm:prSet phldrT="[Text]"/>
      <dgm:spPr/>
      <dgm:t>
        <a:bodyPr/>
        <a:lstStyle/>
        <a:p>
          <a:r>
            <a:rPr lang="en-US" b="1" dirty="0">
              <a:latin typeface="Arial" panose="020B0604020202020204" pitchFamily="34" charset="0"/>
              <a:cs typeface="Arial" panose="020B0604020202020204" pitchFamily="34" charset="0"/>
            </a:rPr>
            <a:t>Semicircular canals</a:t>
          </a:r>
        </a:p>
      </dgm:t>
    </dgm:pt>
    <dgm:pt modelId="{53251B61-8C7D-AB4B-9F6D-ED5B453FB7C6}" type="parTrans" cxnId="{09B5B439-17AB-3742-B6BB-220086A52D83}">
      <dgm:prSet/>
      <dgm:spPr/>
      <dgm:t>
        <a:bodyPr/>
        <a:lstStyle/>
        <a:p>
          <a:endParaRPr lang="en-US" b="1">
            <a:latin typeface="Arial" panose="020B0604020202020204" pitchFamily="34" charset="0"/>
            <a:cs typeface="Arial" panose="020B0604020202020204" pitchFamily="34" charset="0"/>
          </a:endParaRPr>
        </a:p>
      </dgm:t>
    </dgm:pt>
    <dgm:pt modelId="{79015D04-019D-1A45-B24D-E31531F26760}" type="sibTrans" cxnId="{09B5B439-17AB-3742-B6BB-220086A52D83}">
      <dgm:prSet/>
      <dgm:spPr/>
      <dgm:t>
        <a:bodyPr/>
        <a:lstStyle/>
        <a:p>
          <a:endParaRPr lang="en-US" b="1">
            <a:latin typeface="Arial" panose="020B0604020202020204" pitchFamily="34" charset="0"/>
            <a:cs typeface="Arial" panose="020B0604020202020204" pitchFamily="34" charset="0"/>
          </a:endParaRPr>
        </a:p>
      </dgm:t>
    </dgm:pt>
    <dgm:pt modelId="{89AD3DB7-9508-A641-8625-B350A2CD8D17}">
      <dgm:prSet phldrT="[Text]"/>
      <dgm:spPr/>
      <dgm:t>
        <a:bodyPr/>
        <a:lstStyle/>
        <a:p>
          <a:r>
            <a:rPr lang="en-US" b="1" dirty="0">
              <a:latin typeface="Arial" panose="020B0604020202020204" pitchFamily="34" charset="0"/>
              <a:cs typeface="Arial" panose="020B0604020202020204" pitchFamily="34" charset="0"/>
            </a:rPr>
            <a:t>Cochlea</a:t>
          </a:r>
        </a:p>
      </dgm:t>
    </dgm:pt>
    <dgm:pt modelId="{27ED1660-92CA-0B4A-8328-7304F5602473}" type="parTrans" cxnId="{8801A217-97CA-DC48-91B9-A078082A0AAD}">
      <dgm:prSet/>
      <dgm:spPr/>
      <dgm:t>
        <a:bodyPr/>
        <a:lstStyle/>
        <a:p>
          <a:endParaRPr lang="en-US" b="1">
            <a:latin typeface="Arial" panose="020B0604020202020204" pitchFamily="34" charset="0"/>
            <a:cs typeface="Arial" panose="020B0604020202020204" pitchFamily="34" charset="0"/>
          </a:endParaRPr>
        </a:p>
      </dgm:t>
    </dgm:pt>
    <dgm:pt modelId="{B80B059A-2360-604A-9C3F-C0E60F936BF4}" type="sibTrans" cxnId="{8801A217-97CA-DC48-91B9-A078082A0AAD}">
      <dgm:prSet/>
      <dgm:spPr/>
      <dgm:t>
        <a:bodyPr/>
        <a:lstStyle/>
        <a:p>
          <a:endParaRPr lang="en-US" b="1">
            <a:latin typeface="Arial" panose="020B0604020202020204" pitchFamily="34" charset="0"/>
            <a:cs typeface="Arial" panose="020B0604020202020204" pitchFamily="34" charset="0"/>
          </a:endParaRPr>
        </a:p>
      </dgm:t>
    </dgm:pt>
    <dgm:pt modelId="{B157F693-2C50-4B4B-99A3-7C853900C05C}">
      <dgm:prSet phldrT="[Text]"/>
      <dgm:spPr/>
      <dgm:t>
        <a:bodyPr/>
        <a:lstStyle/>
        <a:p>
          <a:r>
            <a:rPr lang="en-US" b="1" dirty="0">
              <a:latin typeface="Arial" panose="020B0604020202020204" pitchFamily="34" charset="0"/>
              <a:cs typeface="Arial" panose="020B0604020202020204" pitchFamily="34" charset="0"/>
            </a:rPr>
            <a:t>Ossicular malformations</a:t>
          </a:r>
        </a:p>
      </dgm:t>
    </dgm:pt>
    <dgm:pt modelId="{82AEA98E-1010-6043-89C5-61BEA8111778}" type="parTrans" cxnId="{49A4A06C-561F-1E4B-8B03-FD9A30CF0525}">
      <dgm:prSet/>
      <dgm:spPr/>
      <dgm:t>
        <a:bodyPr/>
        <a:lstStyle/>
        <a:p>
          <a:endParaRPr lang="en-US" b="1">
            <a:latin typeface="Arial" panose="020B0604020202020204" pitchFamily="34" charset="0"/>
            <a:cs typeface="Arial" panose="020B0604020202020204" pitchFamily="34" charset="0"/>
          </a:endParaRPr>
        </a:p>
      </dgm:t>
    </dgm:pt>
    <dgm:pt modelId="{14744515-D7F2-EA42-9A09-2271D97A58E8}" type="sibTrans" cxnId="{49A4A06C-561F-1E4B-8B03-FD9A30CF0525}">
      <dgm:prSet/>
      <dgm:spPr/>
      <dgm:t>
        <a:bodyPr/>
        <a:lstStyle/>
        <a:p>
          <a:endParaRPr lang="en-US" b="1">
            <a:latin typeface="Arial" panose="020B0604020202020204" pitchFamily="34" charset="0"/>
            <a:cs typeface="Arial" panose="020B0604020202020204" pitchFamily="34" charset="0"/>
          </a:endParaRPr>
        </a:p>
      </dgm:t>
    </dgm:pt>
    <dgm:pt modelId="{59B4A31B-D3E4-A849-892F-A6E446839C68}">
      <dgm:prSet phldrT="[Text]"/>
      <dgm:spPr/>
      <dgm:t>
        <a:bodyPr/>
        <a:lstStyle/>
        <a:p>
          <a:r>
            <a:rPr lang="en-US" b="1" dirty="0">
              <a:latin typeface="Arial" panose="020B0604020202020204" pitchFamily="34" charset="0"/>
              <a:cs typeface="Arial" panose="020B0604020202020204" pitchFamily="34" charset="0"/>
            </a:rPr>
            <a:t>Short, wide ear</a:t>
          </a:r>
        </a:p>
      </dgm:t>
    </dgm:pt>
    <dgm:pt modelId="{5F52BACC-5E6C-EA46-8DBA-771430B0C5E7}" type="parTrans" cxnId="{DDEA35B2-CB05-3848-B628-9E57A41B485D}">
      <dgm:prSet/>
      <dgm:spPr/>
      <dgm:t>
        <a:bodyPr/>
        <a:lstStyle/>
        <a:p>
          <a:endParaRPr lang="en-US" b="1">
            <a:latin typeface="Arial" panose="020B0604020202020204" pitchFamily="34" charset="0"/>
            <a:cs typeface="Arial" panose="020B0604020202020204" pitchFamily="34" charset="0"/>
          </a:endParaRPr>
        </a:p>
      </dgm:t>
    </dgm:pt>
    <dgm:pt modelId="{87AC657B-158C-1C48-935A-F6C418C55217}" type="sibTrans" cxnId="{DDEA35B2-CB05-3848-B628-9E57A41B485D}">
      <dgm:prSet/>
      <dgm:spPr/>
      <dgm:t>
        <a:bodyPr/>
        <a:lstStyle/>
        <a:p>
          <a:endParaRPr lang="en-US" b="1">
            <a:latin typeface="Arial" panose="020B0604020202020204" pitchFamily="34" charset="0"/>
            <a:cs typeface="Arial" panose="020B0604020202020204" pitchFamily="34" charset="0"/>
          </a:endParaRPr>
        </a:p>
      </dgm:t>
    </dgm:pt>
    <dgm:pt modelId="{7B506592-92A7-534F-8B67-11B1DF48AB8D}">
      <dgm:prSet phldrT="[Text]"/>
      <dgm:spPr/>
      <dgm:t>
        <a:bodyPr/>
        <a:lstStyle/>
        <a:p>
          <a:r>
            <a:rPr lang="en-US" b="1" dirty="0">
              <a:latin typeface="Arial" panose="020B0604020202020204" pitchFamily="34" charset="0"/>
              <a:cs typeface="Arial" panose="020B0604020202020204" pitchFamily="34" charset="0"/>
            </a:rPr>
            <a:t>Bony or membranous</a:t>
          </a:r>
        </a:p>
      </dgm:t>
    </dgm:pt>
    <dgm:pt modelId="{858BDA73-E408-764A-BEA7-829F35FA5478}" type="parTrans" cxnId="{C088AC1F-2DF4-A841-A3F3-FEFF596548E9}">
      <dgm:prSet/>
      <dgm:spPr/>
      <dgm:t>
        <a:bodyPr/>
        <a:lstStyle/>
        <a:p>
          <a:endParaRPr lang="en-US" b="1">
            <a:latin typeface="Arial" panose="020B0604020202020204" pitchFamily="34" charset="0"/>
            <a:cs typeface="Arial" panose="020B0604020202020204" pitchFamily="34" charset="0"/>
          </a:endParaRPr>
        </a:p>
      </dgm:t>
    </dgm:pt>
    <dgm:pt modelId="{D772EDB2-A94A-D041-B919-3CC3AEAA0B51}" type="sibTrans" cxnId="{C088AC1F-2DF4-A841-A3F3-FEFF596548E9}">
      <dgm:prSet/>
      <dgm:spPr/>
      <dgm:t>
        <a:bodyPr/>
        <a:lstStyle/>
        <a:p>
          <a:endParaRPr lang="en-US" b="1">
            <a:latin typeface="Arial" panose="020B0604020202020204" pitchFamily="34" charset="0"/>
            <a:cs typeface="Arial" panose="020B0604020202020204" pitchFamily="34" charset="0"/>
          </a:endParaRPr>
        </a:p>
      </dgm:t>
    </dgm:pt>
    <dgm:pt modelId="{C6E84DC2-8256-194F-99D5-58E2ECB742BC}">
      <dgm:prSet phldrT="[Text]"/>
      <dgm:spPr/>
      <dgm:t>
        <a:bodyPr/>
        <a:lstStyle/>
        <a:p>
          <a:r>
            <a:rPr lang="en-US" b="1" dirty="0">
              <a:latin typeface="Arial" panose="020B0604020202020204" pitchFamily="34" charset="0"/>
              <a:cs typeface="Arial" panose="020B0604020202020204" pitchFamily="34" charset="0"/>
            </a:rPr>
            <a:t>Atresia or stenosis</a:t>
          </a:r>
        </a:p>
      </dgm:t>
    </dgm:pt>
    <dgm:pt modelId="{358A74C6-9CBB-6F4F-B0AB-184AF5E9631F}" type="parTrans" cxnId="{B553C0AB-FB61-414C-8AA1-DD20AA785B6B}">
      <dgm:prSet/>
      <dgm:spPr/>
      <dgm:t>
        <a:bodyPr/>
        <a:lstStyle/>
        <a:p>
          <a:endParaRPr lang="en-US" b="1">
            <a:latin typeface="Arial" panose="020B0604020202020204" pitchFamily="34" charset="0"/>
            <a:cs typeface="Arial" panose="020B0604020202020204" pitchFamily="34" charset="0"/>
          </a:endParaRPr>
        </a:p>
      </dgm:t>
    </dgm:pt>
    <dgm:pt modelId="{123AA70F-78CB-CF42-9518-B0FBD82A3DC9}" type="sibTrans" cxnId="{B553C0AB-FB61-414C-8AA1-DD20AA785B6B}">
      <dgm:prSet/>
      <dgm:spPr/>
      <dgm:t>
        <a:bodyPr/>
        <a:lstStyle/>
        <a:p>
          <a:endParaRPr lang="en-US" b="1">
            <a:latin typeface="Arial" panose="020B0604020202020204" pitchFamily="34" charset="0"/>
            <a:cs typeface="Arial" panose="020B0604020202020204" pitchFamily="34" charset="0"/>
          </a:endParaRPr>
        </a:p>
      </dgm:t>
    </dgm:pt>
    <dgm:pt modelId="{A702C38F-CDB4-6A42-8858-6662E8FCA9C3}">
      <dgm:prSet phldrT="[Text]"/>
      <dgm:spPr/>
      <dgm:t>
        <a:bodyPr/>
        <a:lstStyle/>
        <a:p>
          <a:r>
            <a:rPr lang="en-US" b="1" dirty="0">
              <a:latin typeface="Arial" panose="020B0604020202020204" pitchFamily="34" charset="0"/>
              <a:cs typeface="Arial" panose="020B0604020202020204" pitchFamily="34" charset="0"/>
            </a:rPr>
            <a:t>Unilateral or bilateral</a:t>
          </a:r>
        </a:p>
      </dgm:t>
    </dgm:pt>
    <dgm:pt modelId="{DACDC1DE-BDC5-1249-8ACE-DA4D38AD63CF}" type="parTrans" cxnId="{76DAF91E-3B1F-B749-B191-AD9016620397}">
      <dgm:prSet/>
      <dgm:spPr/>
      <dgm:t>
        <a:bodyPr/>
        <a:lstStyle/>
        <a:p>
          <a:endParaRPr lang="en-US" b="1">
            <a:latin typeface="Arial" panose="020B0604020202020204" pitchFamily="34" charset="0"/>
            <a:cs typeface="Arial" panose="020B0604020202020204" pitchFamily="34" charset="0"/>
          </a:endParaRPr>
        </a:p>
      </dgm:t>
    </dgm:pt>
    <dgm:pt modelId="{0BEAAEBC-8A5F-3345-94AB-43DA4626CA4D}" type="sibTrans" cxnId="{76DAF91E-3B1F-B749-B191-AD9016620397}">
      <dgm:prSet/>
      <dgm:spPr/>
      <dgm:t>
        <a:bodyPr/>
        <a:lstStyle/>
        <a:p>
          <a:endParaRPr lang="en-US" b="1">
            <a:latin typeface="Arial" panose="020B0604020202020204" pitchFamily="34" charset="0"/>
            <a:cs typeface="Arial" panose="020B0604020202020204" pitchFamily="34" charset="0"/>
          </a:endParaRPr>
        </a:p>
      </dgm:t>
    </dgm:pt>
    <dgm:pt modelId="{3843348C-0628-474D-B741-089EDB4A5E30}">
      <dgm:prSet phldrT="[Text]"/>
      <dgm:spPr/>
      <dgm:t>
        <a:bodyPr/>
        <a:lstStyle/>
        <a:p>
          <a:r>
            <a:rPr lang="en-US" b="1" dirty="0">
              <a:latin typeface="Arial" panose="020B0604020202020204" pitchFamily="34" charset="0"/>
              <a:cs typeface="Arial" panose="020B0604020202020204" pitchFamily="34" charset="0"/>
            </a:rPr>
            <a:t>Cleft palate</a:t>
          </a:r>
        </a:p>
      </dgm:t>
    </dgm:pt>
    <dgm:pt modelId="{5BE28A89-67D3-2540-9FE8-C8CDAE18AA19}" type="parTrans" cxnId="{B1C3C668-8855-6B48-8C16-76050387DAAE}">
      <dgm:prSet/>
      <dgm:spPr/>
      <dgm:t>
        <a:bodyPr/>
        <a:lstStyle/>
        <a:p>
          <a:endParaRPr lang="en-US" b="1">
            <a:latin typeface="Arial" panose="020B0604020202020204" pitchFamily="34" charset="0"/>
            <a:cs typeface="Arial" panose="020B0604020202020204" pitchFamily="34" charset="0"/>
          </a:endParaRPr>
        </a:p>
      </dgm:t>
    </dgm:pt>
    <dgm:pt modelId="{24B77F04-6F0A-7E49-A264-645498805A5A}" type="sibTrans" cxnId="{B1C3C668-8855-6B48-8C16-76050387DAAE}">
      <dgm:prSet/>
      <dgm:spPr/>
      <dgm:t>
        <a:bodyPr/>
        <a:lstStyle/>
        <a:p>
          <a:endParaRPr lang="en-US" b="1">
            <a:latin typeface="Arial" panose="020B0604020202020204" pitchFamily="34" charset="0"/>
            <a:cs typeface="Arial" panose="020B0604020202020204" pitchFamily="34" charset="0"/>
          </a:endParaRPr>
        </a:p>
      </dgm:t>
    </dgm:pt>
    <dgm:pt modelId="{01B1F35E-F021-0D44-9ACC-07F1BF798667}">
      <dgm:prSet phldrT="[Text]"/>
      <dgm:spPr/>
      <dgm:t>
        <a:bodyPr/>
        <a:lstStyle/>
        <a:p>
          <a:r>
            <a:rPr lang="en-US" b="1" dirty="0">
              <a:latin typeface="Arial" panose="020B0604020202020204" pitchFamily="34" charset="0"/>
              <a:cs typeface="Arial" panose="020B0604020202020204" pitchFamily="34" charset="0"/>
            </a:rPr>
            <a:t>Sensorineural hearing loss</a:t>
          </a:r>
        </a:p>
      </dgm:t>
    </dgm:pt>
    <dgm:pt modelId="{0B38D737-F6C9-2F40-B7F3-DC37D50B451C}" type="parTrans" cxnId="{77CEA796-EF9F-614D-9BB0-ADBDC3D7E501}">
      <dgm:prSet/>
      <dgm:spPr/>
      <dgm:t>
        <a:bodyPr/>
        <a:lstStyle/>
        <a:p>
          <a:endParaRPr lang="en-US"/>
        </a:p>
      </dgm:t>
    </dgm:pt>
    <dgm:pt modelId="{1283B439-28C5-FF46-8D3D-97904964F4EA}" type="sibTrans" cxnId="{77CEA796-EF9F-614D-9BB0-ADBDC3D7E501}">
      <dgm:prSet/>
      <dgm:spPr/>
      <dgm:t>
        <a:bodyPr/>
        <a:lstStyle/>
        <a:p>
          <a:endParaRPr lang="en-US"/>
        </a:p>
      </dgm:t>
    </dgm:pt>
    <dgm:pt modelId="{0B680746-DD58-6E4C-B6CE-DB956893619E}">
      <dgm:prSet phldrT="[Text]"/>
      <dgm:spPr/>
      <dgm:t>
        <a:bodyPr/>
        <a:lstStyle/>
        <a:p>
          <a:r>
            <a:rPr lang="en-US" b="1" dirty="0">
              <a:latin typeface="Arial" panose="020B0604020202020204" pitchFamily="34" charset="0"/>
              <a:cs typeface="Arial" panose="020B0604020202020204" pitchFamily="34" charset="0"/>
            </a:rPr>
            <a:t>Anosmia</a:t>
          </a:r>
        </a:p>
      </dgm:t>
    </dgm:pt>
    <dgm:pt modelId="{4F6BE3D6-AF31-9144-9480-CD91C81CA1FC}" type="parTrans" cxnId="{4425EECD-D67B-5E4A-B5C4-96FC4B2F4E36}">
      <dgm:prSet/>
      <dgm:spPr/>
      <dgm:t>
        <a:bodyPr/>
        <a:lstStyle/>
        <a:p>
          <a:endParaRPr lang="en-US"/>
        </a:p>
      </dgm:t>
    </dgm:pt>
    <dgm:pt modelId="{F8A00856-C4B3-4445-B5DE-7B0A8D7490A3}" type="sibTrans" cxnId="{4425EECD-D67B-5E4A-B5C4-96FC4B2F4E36}">
      <dgm:prSet/>
      <dgm:spPr/>
      <dgm:t>
        <a:bodyPr/>
        <a:lstStyle/>
        <a:p>
          <a:endParaRPr lang="en-US"/>
        </a:p>
      </dgm:t>
    </dgm:pt>
    <dgm:pt modelId="{69C42882-9FF1-E041-8E8C-0CE03D28BE39}">
      <dgm:prSet phldrT="[Text]"/>
      <dgm:spPr/>
      <dgm:t>
        <a:bodyPr/>
        <a:lstStyle/>
        <a:p>
          <a:r>
            <a:rPr lang="en-US" b="1" dirty="0">
              <a:latin typeface="Arial" panose="020B0604020202020204" pitchFamily="34" charset="0"/>
              <a:cs typeface="Arial" panose="020B0604020202020204" pitchFamily="34" charset="0"/>
            </a:rPr>
            <a:t>Other</a:t>
          </a:r>
        </a:p>
      </dgm:t>
    </dgm:pt>
    <dgm:pt modelId="{A8BBA459-9875-9D49-A634-762138ADF188}" type="parTrans" cxnId="{5D41EE97-2167-3E4C-B55D-52556D30D5B6}">
      <dgm:prSet/>
      <dgm:spPr/>
      <dgm:t>
        <a:bodyPr/>
        <a:lstStyle/>
        <a:p>
          <a:endParaRPr lang="en-US"/>
        </a:p>
      </dgm:t>
    </dgm:pt>
    <dgm:pt modelId="{9D5FB02B-F852-674F-8E15-9617EC8753B5}" type="sibTrans" cxnId="{5D41EE97-2167-3E4C-B55D-52556D30D5B6}">
      <dgm:prSet/>
      <dgm:spPr/>
      <dgm:t>
        <a:bodyPr/>
        <a:lstStyle/>
        <a:p>
          <a:endParaRPr lang="en-US"/>
        </a:p>
      </dgm:t>
    </dgm:pt>
    <dgm:pt modelId="{5328333A-E24F-0447-A537-F9B378B79CE0}">
      <dgm:prSet phldrT="[Text]"/>
      <dgm:spPr/>
      <dgm:t>
        <a:bodyPr/>
        <a:lstStyle/>
        <a:p>
          <a:r>
            <a:rPr lang="en-US" b="1" dirty="0">
              <a:latin typeface="Arial" panose="020B0604020202020204" pitchFamily="34" charset="0"/>
              <a:cs typeface="Arial" panose="020B0604020202020204" pitchFamily="34" charset="0"/>
            </a:rPr>
            <a:t>Congenital heart defect</a:t>
          </a:r>
        </a:p>
      </dgm:t>
    </dgm:pt>
    <dgm:pt modelId="{7FEBA7B8-611A-9F47-821D-1CAD5A21A7DF}" type="parTrans" cxnId="{12AA213F-3240-1F42-8C5A-B643145C9215}">
      <dgm:prSet/>
      <dgm:spPr/>
      <dgm:t>
        <a:bodyPr/>
        <a:lstStyle/>
        <a:p>
          <a:endParaRPr lang="en-US"/>
        </a:p>
      </dgm:t>
    </dgm:pt>
    <dgm:pt modelId="{03251584-87D4-8A46-854F-CA91B23002A2}" type="sibTrans" cxnId="{12AA213F-3240-1F42-8C5A-B643145C9215}">
      <dgm:prSet/>
      <dgm:spPr/>
      <dgm:t>
        <a:bodyPr/>
        <a:lstStyle/>
        <a:p>
          <a:endParaRPr lang="en-US"/>
        </a:p>
      </dgm:t>
    </dgm:pt>
    <dgm:pt modelId="{36E398F8-2B46-7649-A197-6F68E2F7ACE5}">
      <dgm:prSet phldrT="[Text]"/>
      <dgm:spPr/>
      <dgm:t>
        <a:bodyPr/>
        <a:lstStyle/>
        <a:p>
          <a:r>
            <a:rPr lang="en-US" b="1" dirty="0">
              <a:latin typeface="Arial" panose="020B0604020202020204" pitchFamily="34" charset="0"/>
              <a:cs typeface="Arial" panose="020B0604020202020204" pitchFamily="34" charset="0"/>
            </a:rPr>
            <a:t>Genital differences</a:t>
          </a:r>
        </a:p>
      </dgm:t>
    </dgm:pt>
    <dgm:pt modelId="{6086F745-A75A-8540-8794-C8CBF4C5C8B7}" type="parTrans" cxnId="{21225D39-DFCF-0C4D-B133-1D547CCA99A6}">
      <dgm:prSet/>
      <dgm:spPr/>
      <dgm:t>
        <a:bodyPr/>
        <a:lstStyle/>
        <a:p>
          <a:endParaRPr lang="en-US"/>
        </a:p>
      </dgm:t>
    </dgm:pt>
    <dgm:pt modelId="{6224AA0A-304D-4C4F-A736-ED0B8BD1134C}" type="sibTrans" cxnId="{21225D39-DFCF-0C4D-B133-1D547CCA99A6}">
      <dgm:prSet/>
      <dgm:spPr/>
      <dgm:t>
        <a:bodyPr/>
        <a:lstStyle/>
        <a:p>
          <a:endParaRPr lang="en-US"/>
        </a:p>
      </dgm:t>
    </dgm:pt>
    <dgm:pt modelId="{748013DB-EEB1-4040-B3FD-86B0AA57E5E4}">
      <dgm:prSet phldrT="[Text]"/>
      <dgm:spPr/>
      <dgm:t>
        <a:bodyPr/>
        <a:lstStyle/>
        <a:p>
          <a:r>
            <a:rPr lang="en-US" b="1" dirty="0">
              <a:latin typeface="Arial" panose="020B0604020202020204" pitchFamily="34" charset="0"/>
              <a:cs typeface="Arial" panose="020B0604020202020204" pitchFamily="34" charset="0"/>
            </a:rPr>
            <a:t>Language</a:t>
          </a:r>
        </a:p>
      </dgm:t>
    </dgm:pt>
    <dgm:pt modelId="{6429A073-257A-3B49-9827-309DD13D9852}" type="parTrans" cxnId="{76445DC8-4541-1942-9F8F-0E786E13CB8D}">
      <dgm:prSet/>
      <dgm:spPr/>
      <dgm:t>
        <a:bodyPr/>
        <a:lstStyle/>
        <a:p>
          <a:endParaRPr lang="en-US"/>
        </a:p>
      </dgm:t>
    </dgm:pt>
    <dgm:pt modelId="{41AFF63E-DC1F-704A-9E06-B431649FDFBE}" type="sibTrans" cxnId="{76445DC8-4541-1942-9F8F-0E786E13CB8D}">
      <dgm:prSet/>
      <dgm:spPr/>
      <dgm:t>
        <a:bodyPr/>
        <a:lstStyle/>
        <a:p>
          <a:endParaRPr lang="en-US"/>
        </a:p>
      </dgm:t>
    </dgm:pt>
    <dgm:pt modelId="{81EFE1E2-8C4B-4743-9CA6-BD8662044B3D}">
      <dgm:prSet phldrT="[Text]"/>
      <dgm:spPr/>
      <dgm:t>
        <a:bodyPr/>
        <a:lstStyle/>
        <a:p>
          <a:r>
            <a:rPr lang="en-US" b="1" dirty="0">
              <a:latin typeface="Arial" panose="020B0604020202020204" pitchFamily="34" charset="0"/>
              <a:cs typeface="Arial" panose="020B0604020202020204" pitchFamily="34" charset="0"/>
            </a:rPr>
            <a:t>Insomnia</a:t>
          </a:r>
        </a:p>
      </dgm:t>
    </dgm:pt>
    <dgm:pt modelId="{9D3C0144-9BC7-914A-BBF2-BE09CE9CC1AC}" type="parTrans" cxnId="{F859AFF4-44B4-3941-BAE1-78D6DC595F7A}">
      <dgm:prSet/>
      <dgm:spPr/>
      <dgm:t>
        <a:bodyPr/>
        <a:lstStyle/>
        <a:p>
          <a:endParaRPr lang="en-US"/>
        </a:p>
      </dgm:t>
    </dgm:pt>
    <dgm:pt modelId="{E6BA2377-577C-D64E-9168-52D0649FCE4E}" type="sibTrans" cxnId="{F859AFF4-44B4-3941-BAE1-78D6DC595F7A}">
      <dgm:prSet/>
      <dgm:spPr/>
      <dgm:t>
        <a:bodyPr/>
        <a:lstStyle/>
        <a:p>
          <a:endParaRPr lang="en-US"/>
        </a:p>
      </dgm:t>
    </dgm:pt>
    <dgm:pt modelId="{F98C26E7-D516-784F-AF44-C802F821FDAA}">
      <dgm:prSet phldrT="[Text]"/>
      <dgm:spPr/>
      <dgm:t>
        <a:bodyPr/>
        <a:lstStyle/>
        <a:p>
          <a:r>
            <a:rPr lang="en-US" b="1" dirty="0">
              <a:latin typeface="Arial" panose="020B0604020202020204" pitchFamily="34" charset="0"/>
              <a:cs typeface="Arial" panose="020B0604020202020204" pitchFamily="34" charset="0"/>
            </a:rPr>
            <a:t>Autistic-like behavior</a:t>
          </a:r>
        </a:p>
      </dgm:t>
    </dgm:pt>
    <dgm:pt modelId="{70F36891-C3DC-6E4D-8243-F19D8C9CCB0E}" type="parTrans" cxnId="{228EB7EB-5C6A-CB4E-A3C2-9743C46E94EB}">
      <dgm:prSet/>
      <dgm:spPr/>
      <dgm:t>
        <a:bodyPr/>
        <a:lstStyle/>
        <a:p>
          <a:endParaRPr lang="en-US"/>
        </a:p>
      </dgm:t>
    </dgm:pt>
    <dgm:pt modelId="{4EC0FE25-92F2-6244-AF5B-FC85DA1EA01C}" type="sibTrans" cxnId="{228EB7EB-5C6A-CB4E-A3C2-9743C46E94EB}">
      <dgm:prSet/>
      <dgm:spPr/>
      <dgm:t>
        <a:bodyPr/>
        <a:lstStyle/>
        <a:p>
          <a:endParaRPr lang="en-US"/>
        </a:p>
      </dgm:t>
    </dgm:pt>
    <dgm:pt modelId="{C438E237-3C6B-D847-A68D-81AFA6059F55}" type="pres">
      <dgm:prSet presAssocID="{49FB40DC-BD82-2C43-85EF-604B79EAC080}" presName="theList" presStyleCnt="0">
        <dgm:presLayoutVars>
          <dgm:dir/>
          <dgm:animLvl val="lvl"/>
          <dgm:resizeHandles val="exact"/>
        </dgm:presLayoutVars>
      </dgm:prSet>
      <dgm:spPr/>
    </dgm:pt>
    <dgm:pt modelId="{7778F3BD-A2E2-1C46-9096-80CC2DC167A1}" type="pres">
      <dgm:prSet presAssocID="{44E72BC2-5D5B-9C4F-917D-2B47E32192C5}" presName="compNode" presStyleCnt="0"/>
      <dgm:spPr/>
    </dgm:pt>
    <dgm:pt modelId="{A7E0439C-5AA2-624C-A876-DEE63AED8E80}" type="pres">
      <dgm:prSet presAssocID="{44E72BC2-5D5B-9C4F-917D-2B47E32192C5}" presName="aNode" presStyleLbl="bgShp" presStyleIdx="0" presStyleCnt="5"/>
      <dgm:spPr/>
    </dgm:pt>
    <dgm:pt modelId="{58D6D513-BC27-9F47-9E86-FBBAF88454FC}" type="pres">
      <dgm:prSet presAssocID="{44E72BC2-5D5B-9C4F-917D-2B47E32192C5}" presName="textNode" presStyleLbl="bgShp" presStyleIdx="0" presStyleCnt="5"/>
      <dgm:spPr/>
    </dgm:pt>
    <dgm:pt modelId="{86ED3330-22C8-5C45-8B34-26C03AF643F3}" type="pres">
      <dgm:prSet presAssocID="{44E72BC2-5D5B-9C4F-917D-2B47E32192C5}" presName="compChildNode" presStyleCnt="0"/>
      <dgm:spPr/>
    </dgm:pt>
    <dgm:pt modelId="{C7DC0031-61B6-BF4E-B99F-1BFF34F41AF2}" type="pres">
      <dgm:prSet presAssocID="{44E72BC2-5D5B-9C4F-917D-2B47E32192C5}" presName="theInnerList" presStyleCnt="0"/>
      <dgm:spPr/>
    </dgm:pt>
    <dgm:pt modelId="{9065E8FC-FD6A-A147-A27A-C190FBF1AC4D}" type="pres">
      <dgm:prSet presAssocID="{D8606E53-94B2-0A4C-AA68-FF838F3E0326}" presName="childNode" presStyleLbl="node1" presStyleIdx="0" presStyleCnt="19">
        <dgm:presLayoutVars>
          <dgm:bulletEnabled val="1"/>
        </dgm:presLayoutVars>
      </dgm:prSet>
      <dgm:spPr/>
    </dgm:pt>
    <dgm:pt modelId="{B1B6603B-7EB7-9648-8F36-14A29BDE04E0}" type="pres">
      <dgm:prSet presAssocID="{D8606E53-94B2-0A4C-AA68-FF838F3E0326}" presName="aSpace2" presStyleCnt="0"/>
      <dgm:spPr/>
    </dgm:pt>
    <dgm:pt modelId="{798226D4-E5B4-0940-AF8A-9B4712C677A5}" type="pres">
      <dgm:prSet presAssocID="{58EF7BA6-4CD0-F746-AA38-EFF7406137A6}" presName="childNode" presStyleLbl="node1" presStyleIdx="1" presStyleCnt="19">
        <dgm:presLayoutVars>
          <dgm:bulletEnabled val="1"/>
        </dgm:presLayoutVars>
      </dgm:prSet>
      <dgm:spPr/>
    </dgm:pt>
    <dgm:pt modelId="{BE8CEA97-5346-4B4B-95B1-A2356ECCA624}" type="pres">
      <dgm:prSet presAssocID="{44E72BC2-5D5B-9C4F-917D-2B47E32192C5}" presName="aSpace" presStyleCnt="0"/>
      <dgm:spPr/>
    </dgm:pt>
    <dgm:pt modelId="{6D2A5712-5D8C-C745-8832-32AE8417EF62}" type="pres">
      <dgm:prSet presAssocID="{596A3A91-18E4-9249-B0B8-98A70E7287D1}" presName="compNode" presStyleCnt="0"/>
      <dgm:spPr/>
    </dgm:pt>
    <dgm:pt modelId="{016A35E3-E737-4849-89E9-44DECDAEE978}" type="pres">
      <dgm:prSet presAssocID="{596A3A91-18E4-9249-B0B8-98A70E7287D1}" presName="aNode" presStyleLbl="bgShp" presStyleIdx="1" presStyleCnt="5"/>
      <dgm:spPr/>
    </dgm:pt>
    <dgm:pt modelId="{E6D911AD-44F7-B548-8C7A-7F100D223EFB}" type="pres">
      <dgm:prSet presAssocID="{596A3A91-18E4-9249-B0B8-98A70E7287D1}" presName="textNode" presStyleLbl="bgShp" presStyleIdx="1" presStyleCnt="5"/>
      <dgm:spPr/>
    </dgm:pt>
    <dgm:pt modelId="{16DA84A6-8A8E-824B-8CB0-2E3566266B62}" type="pres">
      <dgm:prSet presAssocID="{596A3A91-18E4-9249-B0B8-98A70E7287D1}" presName="compChildNode" presStyleCnt="0"/>
      <dgm:spPr/>
    </dgm:pt>
    <dgm:pt modelId="{67B96FF9-454B-C940-9503-3C401C0CD7DA}" type="pres">
      <dgm:prSet presAssocID="{596A3A91-18E4-9249-B0B8-98A70E7287D1}" presName="theInnerList" presStyleCnt="0"/>
      <dgm:spPr/>
    </dgm:pt>
    <dgm:pt modelId="{3703B3F6-8E6B-434A-B0BE-01FCA1196847}" type="pres">
      <dgm:prSet presAssocID="{7B506592-92A7-534F-8B67-11B1DF48AB8D}" presName="childNode" presStyleLbl="node1" presStyleIdx="2" presStyleCnt="19">
        <dgm:presLayoutVars>
          <dgm:bulletEnabled val="1"/>
        </dgm:presLayoutVars>
      </dgm:prSet>
      <dgm:spPr/>
    </dgm:pt>
    <dgm:pt modelId="{CB07E04A-5FF9-9E4A-AB7C-464DAC21B309}" type="pres">
      <dgm:prSet presAssocID="{7B506592-92A7-534F-8B67-11B1DF48AB8D}" presName="aSpace2" presStyleCnt="0"/>
      <dgm:spPr/>
    </dgm:pt>
    <dgm:pt modelId="{250009A6-7EBF-FA46-99B5-9570A74C78DA}" type="pres">
      <dgm:prSet presAssocID="{C6E84DC2-8256-194F-99D5-58E2ECB742BC}" presName="childNode" presStyleLbl="node1" presStyleIdx="3" presStyleCnt="19">
        <dgm:presLayoutVars>
          <dgm:bulletEnabled val="1"/>
        </dgm:presLayoutVars>
      </dgm:prSet>
      <dgm:spPr/>
    </dgm:pt>
    <dgm:pt modelId="{30C48A98-E935-5B4E-996D-290628B974DD}" type="pres">
      <dgm:prSet presAssocID="{C6E84DC2-8256-194F-99D5-58E2ECB742BC}" presName="aSpace2" presStyleCnt="0"/>
      <dgm:spPr/>
    </dgm:pt>
    <dgm:pt modelId="{4FA28CE2-56E3-3945-ACEC-FC7E4939BC29}" type="pres">
      <dgm:prSet presAssocID="{A702C38F-CDB4-6A42-8858-6662E8FCA9C3}" presName="childNode" presStyleLbl="node1" presStyleIdx="4" presStyleCnt="19">
        <dgm:presLayoutVars>
          <dgm:bulletEnabled val="1"/>
        </dgm:presLayoutVars>
      </dgm:prSet>
      <dgm:spPr/>
    </dgm:pt>
    <dgm:pt modelId="{2F3D1F65-F1C7-2649-803A-F89E8C67C019}" type="pres">
      <dgm:prSet presAssocID="{A702C38F-CDB4-6A42-8858-6662E8FCA9C3}" presName="aSpace2" presStyleCnt="0"/>
      <dgm:spPr/>
    </dgm:pt>
    <dgm:pt modelId="{48C2FD0A-8848-7543-9A6A-7EC952ED0252}" type="pres">
      <dgm:prSet presAssocID="{3843348C-0628-474D-B741-089EDB4A5E30}" presName="childNode" presStyleLbl="node1" presStyleIdx="5" presStyleCnt="19">
        <dgm:presLayoutVars>
          <dgm:bulletEnabled val="1"/>
        </dgm:presLayoutVars>
      </dgm:prSet>
      <dgm:spPr/>
    </dgm:pt>
    <dgm:pt modelId="{1EE2B27A-032C-304F-9473-81AC70CA18C8}" type="pres">
      <dgm:prSet presAssocID="{596A3A91-18E4-9249-B0B8-98A70E7287D1}" presName="aSpace" presStyleCnt="0"/>
      <dgm:spPr/>
    </dgm:pt>
    <dgm:pt modelId="{134A15CF-7CF5-F14C-8086-BC4D80CAD238}" type="pres">
      <dgm:prSet presAssocID="{250734B4-FDC3-8147-BE5B-5646C46E1860}" presName="compNode" presStyleCnt="0"/>
      <dgm:spPr/>
    </dgm:pt>
    <dgm:pt modelId="{CE699502-D88E-AD4A-B5D2-F09445C57C12}" type="pres">
      <dgm:prSet presAssocID="{250734B4-FDC3-8147-BE5B-5646C46E1860}" presName="aNode" presStyleLbl="bgShp" presStyleIdx="2" presStyleCnt="5"/>
      <dgm:spPr/>
    </dgm:pt>
    <dgm:pt modelId="{1520DCAF-EEE0-5244-A89B-1A91D4E2B688}" type="pres">
      <dgm:prSet presAssocID="{250734B4-FDC3-8147-BE5B-5646C46E1860}" presName="textNode" presStyleLbl="bgShp" presStyleIdx="2" presStyleCnt="5"/>
      <dgm:spPr/>
    </dgm:pt>
    <dgm:pt modelId="{FC8428B9-051D-4841-A2A0-8C03F1588F4B}" type="pres">
      <dgm:prSet presAssocID="{250734B4-FDC3-8147-BE5B-5646C46E1860}" presName="compChildNode" presStyleCnt="0"/>
      <dgm:spPr/>
    </dgm:pt>
    <dgm:pt modelId="{B1476425-B142-2145-8EA6-E6CEF612ABF1}" type="pres">
      <dgm:prSet presAssocID="{250734B4-FDC3-8147-BE5B-5646C46E1860}" presName="theInnerList" presStyleCnt="0"/>
      <dgm:spPr/>
    </dgm:pt>
    <dgm:pt modelId="{9A457D8E-4CD3-8844-8AEB-00FEA901BE7A}" type="pres">
      <dgm:prSet presAssocID="{3D3773B2-3B32-364B-AE1B-B4CA5C8E31C9}" presName="childNode" presStyleLbl="node1" presStyleIdx="6" presStyleCnt="19">
        <dgm:presLayoutVars>
          <dgm:bulletEnabled val="1"/>
        </dgm:presLayoutVars>
      </dgm:prSet>
      <dgm:spPr/>
    </dgm:pt>
    <dgm:pt modelId="{167E0B2B-4A00-024F-A346-F43304727F38}" type="pres">
      <dgm:prSet presAssocID="{3D3773B2-3B32-364B-AE1B-B4CA5C8E31C9}" presName="aSpace2" presStyleCnt="0"/>
      <dgm:spPr/>
    </dgm:pt>
    <dgm:pt modelId="{AA658A04-5836-B549-887A-43F34D0262EE}" type="pres">
      <dgm:prSet presAssocID="{D1E7C863-15FC-DE48-A7FA-4E997FF529CD}" presName="childNode" presStyleLbl="node1" presStyleIdx="7" presStyleCnt="19">
        <dgm:presLayoutVars>
          <dgm:bulletEnabled val="1"/>
        </dgm:presLayoutVars>
      </dgm:prSet>
      <dgm:spPr/>
    </dgm:pt>
    <dgm:pt modelId="{55783049-15C8-844C-A15D-BCDB554C5DBC}" type="pres">
      <dgm:prSet presAssocID="{D1E7C863-15FC-DE48-A7FA-4E997FF529CD}" presName="aSpace2" presStyleCnt="0"/>
      <dgm:spPr/>
    </dgm:pt>
    <dgm:pt modelId="{9E20C93B-0D41-DD4E-B3EF-8FA6E3DB78BF}" type="pres">
      <dgm:prSet presAssocID="{01B1F35E-F021-0D44-9ACC-07F1BF798667}" presName="childNode" presStyleLbl="node1" presStyleIdx="8" presStyleCnt="19">
        <dgm:presLayoutVars>
          <dgm:bulletEnabled val="1"/>
        </dgm:presLayoutVars>
      </dgm:prSet>
      <dgm:spPr/>
    </dgm:pt>
    <dgm:pt modelId="{FF3EFECF-8B8D-E049-A76D-746A1DD0825A}" type="pres">
      <dgm:prSet presAssocID="{01B1F35E-F021-0D44-9ACC-07F1BF798667}" presName="aSpace2" presStyleCnt="0"/>
      <dgm:spPr/>
    </dgm:pt>
    <dgm:pt modelId="{3A8BBA97-D323-B247-9892-919C649B63E3}" type="pres">
      <dgm:prSet presAssocID="{0B680746-DD58-6E4C-B6CE-DB956893619E}" presName="childNode" presStyleLbl="node1" presStyleIdx="9" presStyleCnt="19">
        <dgm:presLayoutVars>
          <dgm:bulletEnabled val="1"/>
        </dgm:presLayoutVars>
      </dgm:prSet>
      <dgm:spPr/>
    </dgm:pt>
    <dgm:pt modelId="{C6F2BB47-44CA-EF4C-A663-8A2AB1A759D0}" type="pres">
      <dgm:prSet presAssocID="{250734B4-FDC3-8147-BE5B-5646C46E1860}" presName="aSpace" presStyleCnt="0"/>
      <dgm:spPr/>
    </dgm:pt>
    <dgm:pt modelId="{B956321E-E017-7A40-9456-8B13A1CD3684}" type="pres">
      <dgm:prSet presAssocID="{2A13C7B5-FB84-744E-BB79-130BE1E80368}" presName="compNode" presStyleCnt="0"/>
      <dgm:spPr/>
    </dgm:pt>
    <dgm:pt modelId="{7612DB83-8628-8B4B-8B74-EA2891D72D0B}" type="pres">
      <dgm:prSet presAssocID="{2A13C7B5-FB84-744E-BB79-130BE1E80368}" presName="aNode" presStyleLbl="bgShp" presStyleIdx="3" presStyleCnt="5"/>
      <dgm:spPr/>
    </dgm:pt>
    <dgm:pt modelId="{9A022C8E-40B3-744E-B070-B9A080B0D50C}" type="pres">
      <dgm:prSet presAssocID="{2A13C7B5-FB84-744E-BB79-130BE1E80368}" presName="textNode" presStyleLbl="bgShp" presStyleIdx="3" presStyleCnt="5"/>
      <dgm:spPr/>
    </dgm:pt>
    <dgm:pt modelId="{C09C965E-335E-2042-B345-B85A84498EB6}" type="pres">
      <dgm:prSet presAssocID="{2A13C7B5-FB84-744E-BB79-130BE1E80368}" presName="compChildNode" presStyleCnt="0"/>
      <dgm:spPr/>
    </dgm:pt>
    <dgm:pt modelId="{3A5A5EA7-5455-9847-822D-97E5A9677FD4}" type="pres">
      <dgm:prSet presAssocID="{2A13C7B5-FB84-744E-BB79-130BE1E80368}" presName="theInnerList" presStyleCnt="0"/>
      <dgm:spPr/>
    </dgm:pt>
    <dgm:pt modelId="{363BDE5F-CB6D-F64C-BF8C-50F183AFC896}" type="pres">
      <dgm:prSet presAssocID="{59B4A31B-D3E4-A849-892F-A6E446839C68}" presName="childNode" presStyleLbl="node1" presStyleIdx="10" presStyleCnt="19">
        <dgm:presLayoutVars>
          <dgm:bulletEnabled val="1"/>
        </dgm:presLayoutVars>
      </dgm:prSet>
      <dgm:spPr/>
    </dgm:pt>
    <dgm:pt modelId="{AA9DD0B3-48BD-F741-9D3C-376959626474}" type="pres">
      <dgm:prSet presAssocID="{59B4A31B-D3E4-A849-892F-A6E446839C68}" presName="aSpace2" presStyleCnt="0"/>
      <dgm:spPr/>
    </dgm:pt>
    <dgm:pt modelId="{8418501C-34EC-324F-8458-8A4C52B3B5B0}" type="pres">
      <dgm:prSet presAssocID="{7498D569-9DE5-0C4D-ACF4-DB1C54EFF31B}" presName="childNode" presStyleLbl="node1" presStyleIdx="11" presStyleCnt="19">
        <dgm:presLayoutVars>
          <dgm:bulletEnabled val="1"/>
        </dgm:presLayoutVars>
      </dgm:prSet>
      <dgm:spPr/>
    </dgm:pt>
    <dgm:pt modelId="{12EA2858-E553-4641-96AB-5D1BBD5D60D2}" type="pres">
      <dgm:prSet presAssocID="{7498D569-9DE5-0C4D-ACF4-DB1C54EFF31B}" presName="aSpace2" presStyleCnt="0"/>
      <dgm:spPr/>
    </dgm:pt>
    <dgm:pt modelId="{989B3246-6B28-D443-A5D9-5F6BBE02F1E7}" type="pres">
      <dgm:prSet presAssocID="{89AD3DB7-9508-A641-8625-B350A2CD8D17}" presName="childNode" presStyleLbl="node1" presStyleIdx="12" presStyleCnt="19">
        <dgm:presLayoutVars>
          <dgm:bulletEnabled val="1"/>
        </dgm:presLayoutVars>
      </dgm:prSet>
      <dgm:spPr/>
    </dgm:pt>
    <dgm:pt modelId="{61258AF5-7D58-0A41-9E32-E2AE32C799DA}" type="pres">
      <dgm:prSet presAssocID="{89AD3DB7-9508-A641-8625-B350A2CD8D17}" presName="aSpace2" presStyleCnt="0"/>
      <dgm:spPr/>
    </dgm:pt>
    <dgm:pt modelId="{F9FB17C2-C843-8247-A986-01657C7728A1}" type="pres">
      <dgm:prSet presAssocID="{B157F693-2C50-4B4B-99A3-7C853900C05C}" presName="childNode" presStyleLbl="node1" presStyleIdx="13" presStyleCnt="19">
        <dgm:presLayoutVars>
          <dgm:bulletEnabled val="1"/>
        </dgm:presLayoutVars>
      </dgm:prSet>
      <dgm:spPr/>
    </dgm:pt>
    <dgm:pt modelId="{0E39D8A6-F6EA-674F-BDFC-598452F54BD4}" type="pres">
      <dgm:prSet presAssocID="{2A13C7B5-FB84-744E-BB79-130BE1E80368}" presName="aSpace" presStyleCnt="0"/>
      <dgm:spPr/>
    </dgm:pt>
    <dgm:pt modelId="{C7B85BC8-A93F-784F-8C52-292FAFF9CD22}" type="pres">
      <dgm:prSet presAssocID="{69C42882-9FF1-E041-8E8C-0CE03D28BE39}" presName="compNode" presStyleCnt="0"/>
      <dgm:spPr/>
    </dgm:pt>
    <dgm:pt modelId="{A8208CFE-4D74-2447-B3C8-648C4F4D849A}" type="pres">
      <dgm:prSet presAssocID="{69C42882-9FF1-E041-8E8C-0CE03D28BE39}" presName="aNode" presStyleLbl="bgShp" presStyleIdx="4" presStyleCnt="5"/>
      <dgm:spPr/>
    </dgm:pt>
    <dgm:pt modelId="{E3549B31-7278-D44B-A5DC-1FF870351C26}" type="pres">
      <dgm:prSet presAssocID="{69C42882-9FF1-E041-8E8C-0CE03D28BE39}" presName="textNode" presStyleLbl="bgShp" presStyleIdx="4" presStyleCnt="5"/>
      <dgm:spPr/>
    </dgm:pt>
    <dgm:pt modelId="{1AE79C11-06D8-B246-AC67-D6B75C3A5577}" type="pres">
      <dgm:prSet presAssocID="{69C42882-9FF1-E041-8E8C-0CE03D28BE39}" presName="compChildNode" presStyleCnt="0"/>
      <dgm:spPr/>
    </dgm:pt>
    <dgm:pt modelId="{ADE126EB-A2DA-C741-AA0C-E1586D0794E3}" type="pres">
      <dgm:prSet presAssocID="{69C42882-9FF1-E041-8E8C-0CE03D28BE39}" presName="theInnerList" presStyleCnt="0"/>
      <dgm:spPr/>
    </dgm:pt>
    <dgm:pt modelId="{45D8842F-FB10-FE4A-BC29-53A00BA3619C}" type="pres">
      <dgm:prSet presAssocID="{5328333A-E24F-0447-A537-F9B378B79CE0}" presName="childNode" presStyleLbl="node1" presStyleIdx="14" presStyleCnt="19">
        <dgm:presLayoutVars>
          <dgm:bulletEnabled val="1"/>
        </dgm:presLayoutVars>
      </dgm:prSet>
      <dgm:spPr/>
    </dgm:pt>
    <dgm:pt modelId="{87802437-4F12-3E4B-862C-D31EF7BE6280}" type="pres">
      <dgm:prSet presAssocID="{5328333A-E24F-0447-A537-F9B378B79CE0}" presName="aSpace2" presStyleCnt="0"/>
      <dgm:spPr/>
    </dgm:pt>
    <dgm:pt modelId="{841D085C-19AB-D740-96DA-BB6F475DD955}" type="pres">
      <dgm:prSet presAssocID="{36E398F8-2B46-7649-A197-6F68E2F7ACE5}" presName="childNode" presStyleLbl="node1" presStyleIdx="15" presStyleCnt="19">
        <dgm:presLayoutVars>
          <dgm:bulletEnabled val="1"/>
        </dgm:presLayoutVars>
      </dgm:prSet>
      <dgm:spPr/>
    </dgm:pt>
    <dgm:pt modelId="{F54E858C-55B4-3B42-8D39-B72D904E962C}" type="pres">
      <dgm:prSet presAssocID="{36E398F8-2B46-7649-A197-6F68E2F7ACE5}" presName="aSpace2" presStyleCnt="0"/>
      <dgm:spPr/>
    </dgm:pt>
    <dgm:pt modelId="{2CB53290-49B7-4442-82DF-EC1BEA58B8D2}" type="pres">
      <dgm:prSet presAssocID="{748013DB-EEB1-4040-B3FD-86B0AA57E5E4}" presName="childNode" presStyleLbl="node1" presStyleIdx="16" presStyleCnt="19">
        <dgm:presLayoutVars>
          <dgm:bulletEnabled val="1"/>
        </dgm:presLayoutVars>
      </dgm:prSet>
      <dgm:spPr/>
    </dgm:pt>
    <dgm:pt modelId="{9BF6D296-B2C0-EA4D-A028-70FA121DFB9E}" type="pres">
      <dgm:prSet presAssocID="{748013DB-EEB1-4040-B3FD-86B0AA57E5E4}" presName="aSpace2" presStyleCnt="0"/>
      <dgm:spPr/>
    </dgm:pt>
    <dgm:pt modelId="{521C5396-20C9-BF45-84CA-94EA63609F3C}" type="pres">
      <dgm:prSet presAssocID="{81EFE1E2-8C4B-4743-9CA6-BD8662044B3D}" presName="childNode" presStyleLbl="node1" presStyleIdx="17" presStyleCnt="19">
        <dgm:presLayoutVars>
          <dgm:bulletEnabled val="1"/>
        </dgm:presLayoutVars>
      </dgm:prSet>
      <dgm:spPr/>
    </dgm:pt>
    <dgm:pt modelId="{BF949B3D-1117-8C41-BEA8-5DADA908394E}" type="pres">
      <dgm:prSet presAssocID="{81EFE1E2-8C4B-4743-9CA6-BD8662044B3D}" presName="aSpace2" presStyleCnt="0"/>
      <dgm:spPr/>
    </dgm:pt>
    <dgm:pt modelId="{F9A6805A-4A4D-7942-9D96-6AEA5EFDEABD}" type="pres">
      <dgm:prSet presAssocID="{F98C26E7-D516-784F-AF44-C802F821FDAA}" presName="childNode" presStyleLbl="node1" presStyleIdx="18" presStyleCnt="19">
        <dgm:presLayoutVars>
          <dgm:bulletEnabled val="1"/>
        </dgm:presLayoutVars>
      </dgm:prSet>
      <dgm:spPr/>
    </dgm:pt>
  </dgm:ptLst>
  <dgm:cxnLst>
    <dgm:cxn modelId="{F5986500-0C40-7540-B27D-0ED79C9B7F0B}" type="presOf" srcId="{3843348C-0628-474D-B741-089EDB4A5E30}" destId="{48C2FD0A-8848-7543-9A6A-7EC952ED0252}" srcOrd="0" destOrd="0" presId="urn:microsoft.com/office/officeart/2005/8/layout/lProcess2"/>
    <dgm:cxn modelId="{CA80D902-9939-634C-ABD7-6226569B5CB5}" type="presOf" srcId="{36E398F8-2B46-7649-A197-6F68E2F7ACE5}" destId="{841D085C-19AB-D740-96DA-BB6F475DD955}" srcOrd="0" destOrd="0" presId="urn:microsoft.com/office/officeart/2005/8/layout/lProcess2"/>
    <dgm:cxn modelId="{433EF808-406F-554B-AEEA-65A88A96155B}" srcId="{49FB40DC-BD82-2C43-85EF-604B79EAC080}" destId="{2A13C7B5-FB84-744E-BB79-130BE1E80368}" srcOrd="3" destOrd="0" parTransId="{C1050C2D-7159-5542-B3D9-C5AA10E38B08}" sibTransId="{7326A448-5D59-BC45-A99D-8EC608B7EA4F}"/>
    <dgm:cxn modelId="{01167C0D-D4F8-784C-907F-7E39B011EA66}" type="presOf" srcId="{596A3A91-18E4-9249-B0B8-98A70E7287D1}" destId="{E6D911AD-44F7-B548-8C7A-7F100D223EFB}" srcOrd="1" destOrd="0" presId="urn:microsoft.com/office/officeart/2005/8/layout/lProcess2"/>
    <dgm:cxn modelId="{8801A217-97CA-DC48-91B9-A078082A0AAD}" srcId="{2A13C7B5-FB84-744E-BB79-130BE1E80368}" destId="{89AD3DB7-9508-A641-8625-B350A2CD8D17}" srcOrd="2" destOrd="0" parTransId="{27ED1660-92CA-0B4A-8328-7304F5602473}" sibTransId="{B80B059A-2360-604A-9C3F-C0E60F936BF4}"/>
    <dgm:cxn modelId="{D61E551E-AE0A-EA44-BEDA-4E4F376FC58C}" type="presOf" srcId="{44E72BC2-5D5B-9C4F-917D-2B47E32192C5}" destId="{A7E0439C-5AA2-624C-A876-DEE63AED8E80}" srcOrd="0" destOrd="0" presId="urn:microsoft.com/office/officeart/2005/8/layout/lProcess2"/>
    <dgm:cxn modelId="{76DAF91E-3B1F-B749-B191-AD9016620397}" srcId="{596A3A91-18E4-9249-B0B8-98A70E7287D1}" destId="{A702C38F-CDB4-6A42-8858-6662E8FCA9C3}" srcOrd="2" destOrd="0" parTransId="{DACDC1DE-BDC5-1249-8ACE-DA4D38AD63CF}" sibTransId="{0BEAAEBC-8A5F-3345-94AB-43DA4626CA4D}"/>
    <dgm:cxn modelId="{C088AC1F-2DF4-A841-A3F3-FEFF596548E9}" srcId="{596A3A91-18E4-9249-B0B8-98A70E7287D1}" destId="{7B506592-92A7-534F-8B67-11B1DF48AB8D}" srcOrd="0" destOrd="0" parTransId="{858BDA73-E408-764A-BEA7-829F35FA5478}" sibTransId="{D772EDB2-A94A-D041-B919-3CC3AEAA0B51}"/>
    <dgm:cxn modelId="{37232F20-2D25-5A45-BBF1-0BA8D2154767}" type="presOf" srcId="{44E72BC2-5D5B-9C4F-917D-2B47E32192C5}" destId="{58D6D513-BC27-9F47-9E86-FBBAF88454FC}" srcOrd="1" destOrd="0" presId="urn:microsoft.com/office/officeart/2005/8/layout/lProcess2"/>
    <dgm:cxn modelId="{6DB23A29-5B70-0A46-8888-2C3CF849BAB1}" type="presOf" srcId="{250734B4-FDC3-8147-BE5B-5646C46E1860}" destId="{1520DCAF-EEE0-5244-A89B-1A91D4E2B688}" srcOrd="1" destOrd="0" presId="urn:microsoft.com/office/officeart/2005/8/layout/lProcess2"/>
    <dgm:cxn modelId="{B54FD92D-58EC-EF4A-B12B-29BAA56DD793}" srcId="{49FB40DC-BD82-2C43-85EF-604B79EAC080}" destId="{44E72BC2-5D5B-9C4F-917D-2B47E32192C5}" srcOrd="0" destOrd="0" parTransId="{2034240E-C63A-9341-B920-490374FFDE59}" sibTransId="{21A61602-79E7-C94D-8A15-20AAD7D60182}"/>
    <dgm:cxn modelId="{5FEF8D2F-B752-7A49-A4ED-A6DA0F61179E}" type="presOf" srcId="{748013DB-EEB1-4040-B3FD-86B0AA57E5E4}" destId="{2CB53290-49B7-4442-82DF-EC1BEA58B8D2}" srcOrd="0" destOrd="0" presId="urn:microsoft.com/office/officeart/2005/8/layout/lProcess2"/>
    <dgm:cxn modelId="{21225D39-DFCF-0C4D-B133-1D547CCA99A6}" srcId="{69C42882-9FF1-E041-8E8C-0CE03D28BE39}" destId="{36E398F8-2B46-7649-A197-6F68E2F7ACE5}" srcOrd="1" destOrd="0" parTransId="{6086F745-A75A-8540-8794-C8CBF4C5C8B7}" sibTransId="{6224AA0A-304D-4C4F-A736-ED0B8BD1134C}"/>
    <dgm:cxn modelId="{09B5B439-17AB-3742-B6BB-220086A52D83}" srcId="{2A13C7B5-FB84-744E-BB79-130BE1E80368}" destId="{7498D569-9DE5-0C4D-ACF4-DB1C54EFF31B}" srcOrd="1" destOrd="0" parTransId="{53251B61-8C7D-AB4B-9F6D-ED5B453FB7C6}" sibTransId="{79015D04-019D-1A45-B24D-E31531F26760}"/>
    <dgm:cxn modelId="{1046863B-12B0-9240-BB58-82BB16A6C7DE}" srcId="{49FB40DC-BD82-2C43-85EF-604B79EAC080}" destId="{250734B4-FDC3-8147-BE5B-5646C46E1860}" srcOrd="2" destOrd="0" parTransId="{F118EE18-F742-ED4B-9BE3-DBE45E585F62}" sibTransId="{12B7DF6D-64AB-1E44-8AEF-BE00A58313B2}"/>
    <dgm:cxn modelId="{12AA213F-3240-1F42-8C5A-B643145C9215}" srcId="{69C42882-9FF1-E041-8E8C-0CE03D28BE39}" destId="{5328333A-E24F-0447-A537-F9B378B79CE0}" srcOrd="0" destOrd="0" parTransId="{7FEBA7B8-611A-9F47-821D-1CAD5A21A7DF}" sibTransId="{03251584-87D4-8A46-854F-CA91B23002A2}"/>
    <dgm:cxn modelId="{BB7B5740-3EE7-EF4E-A9BB-B2E2E32F1F7D}" type="presOf" srcId="{C6E84DC2-8256-194F-99D5-58E2ECB742BC}" destId="{250009A6-7EBF-FA46-99B5-9570A74C78DA}" srcOrd="0" destOrd="0" presId="urn:microsoft.com/office/officeart/2005/8/layout/lProcess2"/>
    <dgm:cxn modelId="{74702B4C-C3CE-034D-B9A6-41609FAB36EE}" type="presOf" srcId="{69C42882-9FF1-E041-8E8C-0CE03D28BE39}" destId="{A8208CFE-4D74-2447-B3C8-648C4F4D849A}" srcOrd="0" destOrd="0" presId="urn:microsoft.com/office/officeart/2005/8/layout/lProcess2"/>
    <dgm:cxn modelId="{5BC6E94C-61FF-8A41-9CEA-0D9A236D6F53}" type="presOf" srcId="{69C42882-9FF1-E041-8E8C-0CE03D28BE39}" destId="{E3549B31-7278-D44B-A5DC-1FF870351C26}" srcOrd="1" destOrd="0" presId="urn:microsoft.com/office/officeart/2005/8/layout/lProcess2"/>
    <dgm:cxn modelId="{13221950-B705-764B-BF10-764FDF88534A}" srcId="{44E72BC2-5D5B-9C4F-917D-2B47E32192C5}" destId="{58EF7BA6-4CD0-F746-AA38-EFF7406137A6}" srcOrd="1" destOrd="0" parTransId="{DB8E442F-1002-D14B-8022-E01D29F50A67}" sibTransId="{32E6E7AA-1463-9249-BB72-0F0D3F860022}"/>
    <dgm:cxn modelId="{E27E1B52-08F8-4F4E-B9C3-29A0CB1A6AD9}" type="presOf" srcId="{01B1F35E-F021-0D44-9ACC-07F1BF798667}" destId="{9E20C93B-0D41-DD4E-B3EF-8FA6E3DB78BF}" srcOrd="0" destOrd="0" presId="urn:microsoft.com/office/officeart/2005/8/layout/lProcess2"/>
    <dgm:cxn modelId="{F989DF5F-5767-EA40-93EF-2BE8FC5FFFCA}" type="presOf" srcId="{7B506592-92A7-534F-8B67-11B1DF48AB8D}" destId="{3703B3F6-8E6B-434A-B0BE-01FCA1196847}" srcOrd="0" destOrd="0" presId="urn:microsoft.com/office/officeart/2005/8/layout/lProcess2"/>
    <dgm:cxn modelId="{B1C3C668-8855-6B48-8C16-76050387DAAE}" srcId="{596A3A91-18E4-9249-B0B8-98A70E7287D1}" destId="{3843348C-0628-474D-B741-089EDB4A5E30}" srcOrd="3" destOrd="0" parTransId="{5BE28A89-67D3-2540-9FE8-C8CDAE18AA19}" sibTransId="{24B77F04-6F0A-7E49-A264-645498805A5A}"/>
    <dgm:cxn modelId="{49A4A06C-561F-1E4B-8B03-FD9A30CF0525}" srcId="{2A13C7B5-FB84-744E-BB79-130BE1E80368}" destId="{B157F693-2C50-4B4B-99A3-7C853900C05C}" srcOrd="3" destOrd="0" parTransId="{82AEA98E-1010-6043-89C5-61BEA8111778}" sibTransId="{14744515-D7F2-EA42-9A09-2271D97A58E8}"/>
    <dgm:cxn modelId="{1BC4316D-6695-CB40-9CD8-6B5CC0B25DA5}" type="presOf" srcId="{D8606E53-94B2-0A4C-AA68-FF838F3E0326}" destId="{9065E8FC-FD6A-A147-A27A-C190FBF1AC4D}" srcOrd="0" destOrd="0" presId="urn:microsoft.com/office/officeart/2005/8/layout/lProcess2"/>
    <dgm:cxn modelId="{A00E9282-095A-A44C-89FA-F82F8438852C}" type="presOf" srcId="{A702C38F-CDB4-6A42-8858-6662E8FCA9C3}" destId="{4FA28CE2-56E3-3945-ACEC-FC7E4939BC29}" srcOrd="0" destOrd="0" presId="urn:microsoft.com/office/officeart/2005/8/layout/lProcess2"/>
    <dgm:cxn modelId="{5808AF8A-8743-5446-95B3-F85152527E51}" type="presOf" srcId="{D1E7C863-15FC-DE48-A7FA-4E997FF529CD}" destId="{AA658A04-5836-B549-887A-43F34D0262EE}" srcOrd="0" destOrd="0" presId="urn:microsoft.com/office/officeart/2005/8/layout/lProcess2"/>
    <dgm:cxn modelId="{AB03A58F-3B48-AD47-AFD2-91FAC4BC15B4}" type="presOf" srcId="{89AD3DB7-9508-A641-8625-B350A2CD8D17}" destId="{989B3246-6B28-D443-A5D9-5F6BBE02F1E7}" srcOrd="0" destOrd="0" presId="urn:microsoft.com/office/officeart/2005/8/layout/lProcess2"/>
    <dgm:cxn modelId="{77CEA796-EF9F-614D-9BB0-ADBDC3D7E501}" srcId="{250734B4-FDC3-8147-BE5B-5646C46E1860}" destId="{01B1F35E-F021-0D44-9ACC-07F1BF798667}" srcOrd="2" destOrd="0" parTransId="{0B38D737-F6C9-2F40-B7F3-DC37D50B451C}" sibTransId="{1283B439-28C5-FF46-8D3D-97904964F4EA}"/>
    <dgm:cxn modelId="{DFF7AB97-C703-C147-A12B-0E05B55BA7A8}" srcId="{250734B4-FDC3-8147-BE5B-5646C46E1860}" destId="{3D3773B2-3B32-364B-AE1B-B4CA5C8E31C9}" srcOrd="0" destOrd="0" parTransId="{71266C09-E80A-984B-B56C-F1D0159AAD88}" sibTransId="{51825DC3-F616-7F40-B686-D17F8C34A693}"/>
    <dgm:cxn modelId="{5D41EE97-2167-3E4C-B55D-52556D30D5B6}" srcId="{49FB40DC-BD82-2C43-85EF-604B79EAC080}" destId="{69C42882-9FF1-E041-8E8C-0CE03D28BE39}" srcOrd="4" destOrd="0" parTransId="{A8BBA459-9875-9D49-A634-762138ADF188}" sibTransId="{9D5FB02B-F852-674F-8E15-9617EC8753B5}"/>
    <dgm:cxn modelId="{D8B91AA0-3313-A74B-87CE-C573257D094F}" srcId="{44E72BC2-5D5B-9C4F-917D-2B47E32192C5}" destId="{D8606E53-94B2-0A4C-AA68-FF838F3E0326}" srcOrd="0" destOrd="0" parTransId="{C53D7723-2E78-2245-A7C3-3D786D2E9443}" sibTransId="{0D58B7CE-C1EB-FC41-BD1C-48AA0F1E976F}"/>
    <dgm:cxn modelId="{64534FA0-2F6C-F944-8295-1551945EC17F}" type="presOf" srcId="{3D3773B2-3B32-364B-AE1B-B4CA5C8E31C9}" destId="{9A457D8E-4CD3-8844-8AEB-00FEA901BE7A}" srcOrd="0" destOrd="0" presId="urn:microsoft.com/office/officeart/2005/8/layout/lProcess2"/>
    <dgm:cxn modelId="{E83A00A2-4482-CB43-85E3-3A91B545D77F}" type="presOf" srcId="{F98C26E7-D516-784F-AF44-C802F821FDAA}" destId="{F9A6805A-4A4D-7942-9D96-6AEA5EFDEABD}" srcOrd="0" destOrd="0" presId="urn:microsoft.com/office/officeart/2005/8/layout/lProcess2"/>
    <dgm:cxn modelId="{21BE75A4-242B-CE48-AD06-82C958C795DD}" type="presOf" srcId="{596A3A91-18E4-9249-B0B8-98A70E7287D1}" destId="{016A35E3-E737-4849-89E9-44DECDAEE978}" srcOrd="0" destOrd="0" presId="urn:microsoft.com/office/officeart/2005/8/layout/lProcess2"/>
    <dgm:cxn modelId="{B553C0AB-FB61-414C-8AA1-DD20AA785B6B}" srcId="{596A3A91-18E4-9249-B0B8-98A70E7287D1}" destId="{C6E84DC2-8256-194F-99D5-58E2ECB742BC}" srcOrd="1" destOrd="0" parTransId="{358A74C6-9CBB-6F4F-B0AB-184AF5E9631F}" sibTransId="{123AA70F-78CB-CF42-9518-B0FBD82A3DC9}"/>
    <dgm:cxn modelId="{DDEA35B2-CB05-3848-B628-9E57A41B485D}" srcId="{2A13C7B5-FB84-744E-BB79-130BE1E80368}" destId="{59B4A31B-D3E4-A849-892F-A6E446839C68}" srcOrd="0" destOrd="0" parTransId="{5F52BACC-5E6C-EA46-8DBA-771430B0C5E7}" sibTransId="{87AC657B-158C-1C48-935A-F6C418C55217}"/>
    <dgm:cxn modelId="{F4994AB4-8FE5-D14E-BDFA-5E54E970B9B2}" type="presOf" srcId="{7498D569-9DE5-0C4D-ACF4-DB1C54EFF31B}" destId="{8418501C-34EC-324F-8458-8A4C52B3B5B0}" srcOrd="0" destOrd="0" presId="urn:microsoft.com/office/officeart/2005/8/layout/lProcess2"/>
    <dgm:cxn modelId="{9C8BEEB6-E900-224A-8694-773001B15629}" srcId="{49FB40DC-BD82-2C43-85EF-604B79EAC080}" destId="{596A3A91-18E4-9249-B0B8-98A70E7287D1}" srcOrd="1" destOrd="0" parTransId="{F62F5265-A078-EE47-82F5-0AE2F6DB68B4}" sibTransId="{DA167AA4-EBAC-EC40-ACF6-A211F5D0048C}"/>
    <dgm:cxn modelId="{458596C6-B9B6-6A47-905F-ED0817800005}" type="presOf" srcId="{2A13C7B5-FB84-744E-BB79-130BE1E80368}" destId="{9A022C8E-40B3-744E-B070-B9A080B0D50C}" srcOrd="1" destOrd="0" presId="urn:microsoft.com/office/officeart/2005/8/layout/lProcess2"/>
    <dgm:cxn modelId="{76445DC8-4541-1942-9F8F-0E786E13CB8D}" srcId="{69C42882-9FF1-E041-8E8C-0CE03D28BE39}" destId="{748013DB-EEB1-4040-B3FD-86B0AA57E5E4}" srcOrd="2" destOrd="0" parTransId="{6429A073-257A-3B49-9827-309DD13D9852}" sibTransId="{41AFF63E-DC1F-704A-9E06-B431649FDFBE}"/>
    <dgm:cxn modelId="{4425EECD-D67B-5E4A-B5C4-96FC4B2F4E36}" srcId="{250734B4-FDC3-8147-BE5B-5646C46E1860}" destId="{0B680746-DD58-6E4C-B6CE-DB956893619E}" srcOrd="3" destOrd="0" parTransId="{4F6BE3D6-AF31-9144-9480-CD91C81CA1FC}" sibTransId="{F8A00856-C4B3-4445-B5DE-7B0A8D7490A3}"/>
    <dgm:cxn modelId="{D8F8ACD4-AD2B-C74B-AE26-1392D6019FC7}" type="presOf" srcId="{58EF7BA6-4CD0-F746-AA38-EFF7406137A6}" destId="{798226D4-E5B4-0940-AF8A-9B4712C677A5}" srcOrd="0" destOrd="0" presId="urn:microsoft.com/office/officeart/2005/8/layout/lProcess2"/>
    <dgm:cxn modelId="{EF4CDADC-0665-4243-A0CF-E1E0B91FA609}" type="presOf" srcId="{81EFE1E2-8C4B-4743-9CA6-BD8662044B3D}" destId="{521C5396-20C9-BF45-84CA-94EA63609F3C}" srcOrd="0" destOrd="0" presId="urn:microsoft.com/office/officeart/2005/8/layout/lProcess2"/>
    <dgm:cxn modelId="{389F15DF-39B7-294C-AE6D-15BC506BDE39}" type="presOf" srcId="{59B4A31B-D3E4-A849-892F-A6E446839C68}" destId="{363BDE5F-CB6D-F64C-BF8C-50F183AFC896}" srcOrd="0" destOrd="0" presId="urn:microsoft.com/office/officeart/2005/8/layout/lProcess2"/>
    <dgm:cxn modelId="{59E52FE2-77A5-E842-B722-1A66F4640C40}" type="presOf" srcId="{250734B4-FDC3-8147-BE5B-5646C46E1860}" destId="{CE699502-D88E-AD4A-B5D2-F09445C57C12}" srcOrd="0" destOrd="0" presId="urn:microsoft.com/office/officeart/2005/8/layout/lProcess2"/>
    <dgm:cxn modelId="{042915E3-64FF-244C-935A-763EEEF0A3C4}" type="presOf" srcId="{49FB40DC-BD82-2C43-85EF-604B79EAC080}" destId="{C438E237-3C6B-D847-A68D-81AFA6059F55}" srcOrd="0" destOrd="0" presId="urn:microsoft.com/office/officeart/2005/8/layout/lProcess2"/>
    <dgm:cxn modelId="{228EB7EB-5C6A-CB4E-A3C2-9743C46E94EB}" srcId="{69C42882-9FF1-E041-8E8C-0CE03D28BE39}" destId="{F98C26E7-D516-784F-AF44-C802F821FDAA}" srcOrd="4" destOrd="0" parTransId="{70F36891-C3DC-6E4D-8243-F19D8C9CCB0E}" sibTransId="{4EC0FE25-92F2-6244-AF5B-FC85DA1EA01C}"/>
    <dgm:cxn modelId="{C771ABF1-3724-184E-A89C-B1678014A853}" type="presOf" srcId="{B157F693-2C50-4B4B-99A3-7C853900C05C}" destId="{F9FB17C2-C843-8247-A986-01657C7728A1}" srcOrd="0" destOrd="0" presId="urn:microsoft.com/office/officeart/2005/8/layout/lProcess2"/>
    <dgm:cxn modelId="{F859AFF4-44B4-3941-BAE1-78D6DC595F7A}" srcId="{69C42882-9FF1-E041-8E8C-0CE03D28BE39}" destId="{81EFE1E2-8C4B-4743-9CA6-BD8662044B3D}" srcOrd="3" destOrd="0" parTransId="{9D3C0144-9BC7-914A-BBF2-BE09CE9CC1AC}" sibTransId="{E6BA2377-577C-D64E-9168-52D0649FCE4E}"/>
    <dgm:cxn modelId="{8ACA1AF6-22A8-9F43-B969-78C65332ADD0}" srcId="{250734B4-FDC3-8147-BE5B-5646C46E1860}" destId="{D1E7C863-15FC-DE48-A7FA-4E997FF529CD}" srcOrd="1" destOrd="0" parTransId="{32980136-731F-9846-934E-24A05B3541E3}" sibTransId="{4ACE2AFB-F5BE-9D47-80C8-470563E1D099}"/>
    <dgm:cxn modelId="{453E48F7-BF26-FE44-A975-E21F4C753E5D}" type="presOf" srcId="{0B680746-DD58-6E4C-B6CE-DB956893619E}" destId="{3A8BBA97-D323-B247-9892-919C649B63E3}" srcOrd="0" destOrd="0" presId="urn:microsoft.com/office/officeart/2005/8/layout/lProcess2"/>
    <dgm:cxn modelId="{B588DAFB-09F2-1045-810E-24A80755D61E}" type="presOf" srcId="{2A13C7B5-FB84-744E-BB79-130BE1E80368}" destId="{7612DB83-8628-8B4B-8B74-EA2891D72D0B}" srcOrd="0" destOrd="0" presId="urn:microsoft.com/office/officeart/2005/8/layout/lProcess2"/>
    <dgm:cxn modelId="{D42278FE-5AFF-2241-A7E1-9206A7503652}" type="presOf" srcId="{5328333A-E24F-0447-A537-F9B378B79CE0}" destId="{45D8842F-FB10-FE4A-BC29-53A00BA3619C}" srcOrd="0" destOrd="0" presId="urn:microsoft.com/office/officeart/2005/8/layout/lProcess2"/>
    <dgm:cxn modelId="{036CF7C1-218C-1343-9C35-D147C32B0674}" type="presParOf" srcId="{C438E237-3C6B-D847-A68D-81AFA6059F55}" destId="{7778F3BD-A2E2-1C46-9096-80CC2DC167A1}" srcOrd="0" destOrd="0" presId="urn:microsoft.com/office/officeart/2005/8/layout/lProcess2"/>
    <dgm:cxn modelId="{7F4AC5AC-69DB-F749-97C3-EE2F0992E7E6}" type="presParOf" srcId="{7778F3BD-A2E2-1C46-9096-80CC2DC167A1}" destId="{A7E0439C-5AA2-624C-A876-DEE63AED8E80}" srcOrd="0" destOrd="0" presId="urn:microsoft.com/office/officeart/2005/8/layout/lProcess2"/>
    <dgm:cxn modelId="{BB75351E-F94D-DF4A-9017-E98FE59C429D}" type="presParOf" srcId="{7778F3BD-A2E2-1C46-9096-80CC2DC167A1}" destId="{58D6D513-BC27-9F47-9E86-FBBAF88454FC}" srcOrd="1" destOrd="0" presId="urn:microsoft.com/office/officeart/2005/8/layout/lProcess2"/>
    <dgm:cxn modelId="{FC7E21F5-CD98-ED43-BDFA-30EFC9C0A77E}" type="presParOf" srcId="{7778F3BD-A2E2-1C46-9096-80CC2DC167A1}" destId="{86ED3330-22C8-5C45-8B34-26C03AF643F3}" srcOrd="2" destOrd="0" presId="urn:microsoft.com/office/officeart/2005/8/layout/lProcess2"/>
    <dgm:cxn modelId="{7DB52433-6074-D34A-B37F-BE407EE6A855}" type="presParOf" srcId="{86ED3330-22C8-5C45-8B34-26C03AF643F3}" destId="{C7DC0031-61B6-BF4E-B99F-1BFF34F41AF2}" srcOrd="0" destOrd="0" presId="urn:microsoft.com/office/officeart/2005/8/layout/lProcess2"/>
    <dgm:cxn modelId="{56810345-878F-954D-A903-FD6E5452CA55}" type="presParOf" srcId="{C7DC0031-61B6-BF4E-B99F-1BFF34F41AF2}" destId="{9065E8FC-FD6A-A147-A27A-C190FBF1AC4D}" srcOrd="0" destOrd="0" presId="urn:microsoft.com/office/officeart/2005/8/layout/lProcess2"/>
    <dgm:cxn modelId="{E4F80324-5D92-4845-ACB2-CD3EC7752B60}" type="presParOf" srcId="{C7DC0031-61B6-BF4E-B99F-1BFF34F41AF2}" destId="{B1B6603B-7EB7-9648-8F36-14A29BDE04E0}" srcOrd="1" destOrd="0" presId="urn:microsoft.com/office/officeart/2005/8/layout/lProcess2"/>
    <dgm:cxn modelId="{FD7ED27D-545F-0E4A-A043-624D49761661}" type="presParOf" srcId="{C7DC0031-61B6-BF4E-B99F-1BFF34F41AF2}" destId="{798226D4-E5B4-0940-AF8A-9B4712C677A5}" srcOrd="2" destOrd="0" presId="urn:microsoft.com/office/officeart/2005/8/layout/lProcess2"/>
    <dgm:cxn modelId="{A337AF33-8BF1-D848-B013-F135CFACFAC6}" type="presParOf" srcId="{C438E237-3C6B-D847-A68D-81AFA6059F55}" destId="{BE8CEA97-5346-4B4B-95B1-A2356ECCA624}" srcOrd="1" destOrd="0" presId="urn:microsoft.com/office/officeart/2005/8/layout/lProcess2"/>
    <dgm:cxn modelId="{09D59FB2-D1E9-1246-A4C7-6927E9F02F49}" type="presParOf" srcId="{C438E237-3C6B-D847-A68D-81AFA6059F55}" destId="{6D2A5712-5D8C-C745-8832-32AE8417EF62}" srcOrd="2" destOrd="0" presId="urn:microsoft.com/office/officeart/2005/8/layout/lProcess2"/>
    <dgm:cxn modelId="{06C32091-00AC-5548-B1DF-522C5EF7E7F0}" type="presParOf" srcId="{6D2A5712-5D8C-C745-8832-32AE8417EF62}" destId="{016A35E3-E737-4849-89E9-44DECDAEE978}" srcOrd="0" destOrd="0" presId="urn:microsoft.com/office/officeart/2005/8/layout/lProcess2"/>
    <dgm:cxn modelId="{84FAA80B-2482-FE46-BC58-4EBB5C3B7A46}" type="presParOf" srcId="{6D2A5712-5D8C-C745-8832-32AE8417EF62}" destId="{E6D911AD-44F7-B548-8C7A-7F100D223EFB}" srcOrd="1" destOrd="0" presId="urn:microsoft.com/office/officeart/2005/8/layout/lProcess2"/>
    <dgm:cxn modelId="{57BD233C-D7B2-7541-B66D-F34B0443849A}" type="presParOf" srcId="{6D2A5712-5D8C-C745-8832-32AE8417EF62}" destId="{16DA84A6-8A8E-824B-8CB0-2E3566266B62}" srcOrd="2" destOrd="0" presId="urn:microsoft.com/office/officeart/2005/8/layout/lProcess2"/>
    <dgm:cxn modelId="{2DE10922-9C0D-8842-BCA5-BEBA0E9F68D1}" type="presParOf" srcId="{16DA84A6-8A8E-824B-8CB0-2E3566266B62}" destId="{67B96FF9-454B-C940-9503-3C401C0CD7DA}" srcOrd="0" destOrd="0" presId="urn:microsoft.com/office/officeart/2005/8/layout/lProcess2"/>
    <dgm:cxn modelId="{8BE15228-00E5-C447-8CD6-301E50D810D0}" type="presParOf" srcId="{67B96FF9-454B-C940-9503-3C401C0CD7DA}" destId="{3703B3F6-8E6B-434A-B0BE-01FCA1196847}" srcOrd="0" destOrd="0" presId="urn:microsoft.com/office/officeart/2005/8/layout/lProcess2"/>
    <dgm:cxn modelId="{45E36141-2386-244D-8713-A6B75334240C}" type="presParOf" srcId="{67B96FF9-454B-C940-9503-3C401C0CD7DA}" destId="{CB07E04A-5FF9-9E4A-AB7C-464DAC21B309}" srcOrd="1" destOrd="0" presId="urn:microsoft.com/office/officeart/2005/8/layout/lProcess2"/>
    <dgm:cxn modelId="{9477DF04-87F3-9A4B-9552-73E5E5677A5F}" type="presParOf" srcId="{67B96FF9-454B-C940-9503-3C401C0CD7DA}" destId="{250009A6-7EBF-FA46-99B5-9570A74C78DA}" srcOrd="2" destOrd="0" presId="urn:microsoft.com/office/officeart/2005/8/layout/lProcess2"/>
    <dgm:cxn modelId="{91C2E007-F53C-0E49-8E30-AF9B88FECCD9}" type="presParOf" srcId="{67B96FF9-454B-C940-9503-3C401C0CD7DA}" destId="{30C48A98-E935-5B4E-996D-290628B974DD}" srcOrd="3" destOrd="0" presId="urn:microsoft.com/office/officeart/2005/8/layout/lProcess2"/>
    <dgm:cxn modelId="{DF2AC37A-7F10-5242-B137-8465B500633B}" type="presParOf" srcId="{67B96FF9-454B-C940-9503-3C401C0CD7DA}" destId="{4FA28CE2-56E3-3945-ACEC-FC7E4939BC29}" srcOrd="4" destOrd="0" presId="urn:microsoft.com/office/officeart/2005/8/layout/lProcess2"/>
    <dgm:cxn modelId="{30F6F035-4F16-DA47-914B-5F4408E8FDB7}" type="presParOf" srcId="{67B96FF9-454B-C940-9503-3C401C0CD7DA}" destId="{2F3D1F65-F1C7-2649-803A-F89E8C67C019}" srcOrd="5" destOrd="0" presId="urn:microsoft.com/office/officeart/2005/8/layout/lProcess2"/>
    <dgm:cxn modelId="{30E45488-B235-2344-BBB8-F6D6B1E4AE52}" type="presParOf" srcId="{67B96FF9-454B-C940-9503-3C401C0CD7DA}" destId="{48C2FD0A-8848-7543-9A6A-7EC952ED0252}" srcOrd="6" destOrd="0" presId="urn:microsoft.com/office/officeart/2005/8/layout/lProcess2"/>
    <dgm:cxn modelId="{B3F4EFC7-4976-9542-90B1-689E2E543E80}" type="presParOf" srcId="{C438E237-3C6B-D847-A68D-81AFA6059F55}" destId="{1EE2B27A-032C-304F-9473-81AC70CA18C8}" srcOrd="3" destOrd="0" presId="urn:microsoft.com/office/officeart/2005/8/layout/lProcess2"/>
    <dgm:cxn modelId="{CAED0120-DE02-2F4B-BEB8-8884D7D10601}" type="presParOf" srcId="{C438E237-3C6B-D847-A68D-81AFA6059F55}" destId="{134A15CF-7CF5-F14C-8086-BC4D80CAD238}" srcOrd="4" destOrd="0" presId="urn:microsoft.com/office/officeart/2005/8/layout/lProcess2"/>
    <dgm:cxn modelId="{A186A2C9-DD2F-B14B-9C05-23FCA3074F52}" type="presParOf" srcId="{134A15CF-7CF5-F14C-8086-BC4D80CAD238}" destId="{CE699502-D88E-AD4A-B5D2-F09445C57C12}" srcOrd="0" destOrd="0" presId="urn:microsoft.com/office/officeart/2005/8/layout/lProcess2"/>
    <dgm:cxn modelId="{0B10505B-4D50-3247-849E-51EAA1DDA2A5}" type="presParOf" srcId="{134A15CF-7CF5-F14C-8086-BC4D80CAD238}" destId="{1520DCAF-EEE0-5244-A89B-1A91D4E2B688}" srcOrd="1" destOrd="0" presId="urn:microsoft.com/office/officeart/2005/8/layout/lProcess2"/>
    <dgm:cxn modelId="{978BFC5B-AEA5-5E4F-B3AA-98278BFACD88}" type="presParOf" srcId="{134A15CF-7CF5-F14C-8086-BC4D80CAD238}" destId="{FC8428B9-051D-4841-A2A0-8C03F1588F4B}" srcOrd="2" destOrd="0" presId="urn:microsoft.com/office/officeart/2005/8/layout/lProcess2"/>
    <dgm:cxn modelId="{60FD78DD-481A-A348-8607-87C3B4131BCF}" type="presParOf" srcId="{FC8428B9-051D-4841-A2A0-8C03F1588F4B}" destId="{B1476425-B142-2145-8EA6-E6CEF612ABF1}" srcOrd="0" destOrd="0" presId="urn:microsoft.com/office/officeart/2005/8/layout/lProcess2"/>
    <dgm:cxn modelId="{50A15887-53BE-7442-A034-7F923CA911B9}" type="presParOf" srcId="{B1476425-B142-2145-8EA6-E6CEF612ABF1}" destId="{9A457D8E-4CD3-8844-8AEB-00FEA901BE7A}" srcOrd="0" destOrd="0" presId="urn:microsoft.com/office/officeart/2005/8/layout/lProcess2"/>
    <dgm:cxn modelId="{0581EAD3-BC63-9747-8A67-3F1FB3FCC290}" type="presParOf" srcId="{B1476425-B142-2145-8EA6-E6CEF612ABF1}" destId="{167E0B2B-4A00-024F-A346-F43304727F38}" srcOrd="1" destOrd="0" presId="urn:microsoft.com/office/officeart/2005/8/layout/lProcess2"/>
    <dgm:cxn modelId="{8CCAAF72-686C-2A48-B6AE-ECF64E343AB3}" type="presParOf" srcId="{B1476425-B142-2145-8EA6-E6CEF612ABF1}" destId="{AA658A04-5836-B549-887A-43F34D0262EE}" srcOrd="2" destOrd="0" presId="urn:microsoft.com/office/officeart/2005/8/layout/lProcess2"/>
    <dgm:cxn modelId="{B75224BA-667F-5B45-A7AD-1C15361C2447}" type="presParOf" srcId="{B1476425-B142-2145-8EA6-E6CEF612ABF1}" destId="{55783049-15C8-844C-A15D-BCDB554C5DBC}" srcOrd="3" destOrd="0" presId="urn:microsoft.com/office/officeart/2005/8/layout/lProcess2"/>
    <dgm:cxn modelId="{397B64EA-A59D-7A4D-8582-D0E5C6252E5D}" type="presParOf" srcId="{B1476425-B142-2145-8EA6-E6CEF612ABF1}" destId="{9E20C93B-0D41-DD4E-B3EF-8FA6E3DB78BF}" srcOrd="4" destOrd="0" presId="urn:microsoft.com/office/officeart/2005/8/layout/lProcess2"/>
    <dgm:cxn modelId="{E74E02CB-0AEC-A24B-97EB-F283534DCB91}" type="presParOf" srcId="{B1476425-B142-2145-8EA6-E6CEF612ABF1}" destId="{FF3EFECF-8B8D-E049-A76D-746A1DD0825A}" srcOrd="5" destOrd="0" presId="urn:microsoft.com/office/officeart/2005/8/layout/lProcess2"/>
    <dgm:cxn modelId="{D4F1ECD5-FE0F-6344-8B97-B09BAAD38E00}" type="presParOf" srcId="{B1476425-B142-2145-8EA6-E6CEF612ABF1}" destId="{3A8BBA97-D323-B247-9892-919C649B63E3}" srcOrd="6" destOrd="0" presId="urn:microsoft.com/office/officeart/2005/8/layout/lProcess2"/>
    <dgm:cxn modelId="{7512F453-7E6F-3141-88A1-5673B0821ACE}" type="presParOf" srcId="{C438E237-3C6B-D847-A68D-81AFA6059F55}" destId="{C6F2BB47-44CA-EF4C-A663-8A2AB1A759D0}" srcOrd="5" destOrd="0" presId="urn:microsoft.com/office/officeart/2005/8/layout/lProcess2"/>
    <dgm:cxn modelId="{5DF433EB-F0B5-4947-8672-6E52DD9810F3}" type="presParOf" srcId="{C438E237-3C6B-D847-A68D-81AFA6059F55}" destId="{B956321E-E017-7A40-9456-8B13A1CD3684}" srcOrd="6" destOrd="0" presId="urn:microsoft.com/office/officeart/2005/8/layout/lProcess2"/>
    <dgm:cxn modelId="{FDDA0304-D368-3C4A-9E37-EBD8D5365628}" type="presParOf" srcId="{B956321E-E017-7A40-9456-8B13A1CD3684}" destId="{7612DB83-8628-8B4B-8B74-EA2891D72D0B}" srcOrd="0" destOrd="0" presId="urn:microsoft.com/office/officeart/2005/8/layout/lProcess2"/>
    <dgm:cxn modelId="{4D992964-361B-4A4B-83C1-D00480B75617}" type="presParOf" srcId="{B956321E-E017-7A40-9456-8B13A1CD3684}" destId="{9A022C8E-40B3-744E-B070-B9A080B0D50C}" srcOrd="1" destOrd="0" presId="urn:microsoft.com/office/officeart/2005/8/layout/lProcess2"/>
    <dgm:cxn modelId="{300BB763-9D2F-0D4D-8D42-47C9B87D2808}" type="presParOf" srcId="{B956321E-E017-7A40-9456-8B13A1CD3684}" destId="{C09C965E-335E-2042-B345-B85A84498EB6}" srcOrd="2" destOrd="0" presId="urn:microsoft.com/office/officeart/2005/8/layout/lProcess2"/>
    <dgm:cxn modelId="{8F3DCA78-FC89-EC42-9641-589CE10713B8}" type="presParOf" srcId="{C09C965E-335E-2042-B345-B85A84498EB6}" destId="{3A5A5EA7-5455-9847-822D-97E5A9677FD4}" srcOrd="0" destOrd="0" presId="urn:microsoft.com/office/officeart/2005/8/layout/lProcess2"/>
    <dgm:cxn modelId="{F119726B-63A3-1245-A3E4-336D1D30BD68}" type="presParOf" srcId="{3A5A5EA7-5455-9847-822D-97E5A9677FD4}" destId="{363BDE5F-CB6D-F64C-BF8C-50F183AFC896}" srcOrd="0" destOrd="0" presId="urn:microsoft.com/office/officeart/2005/8/layout/lProcess2"/>
    <dgm:cxn modelId="{B47D6AA4-3199-304D-9BC6-C8EA76D87F2A}" type="presParOf" srcId="{3A5A5EA7-5455-9847-822D-97E5A9677FD4}" destId="{AA9DD0B3-48BD-F741-9D3C-376959626474}" srcOrd="1" destOrd="0" presId="urn:microsoft.com/office/officeart/2005/8/layout/lProcess2"/>
    <dgm:cxn modelId="{A03096DE-ADB8-4643-A4FC-924965862AE9}" type="presParOf" srcId="{3A5A5EA7-5455-9847-822D-97E5A9677FD4}" destId="{8418501C-34EC-324F-8458-8A4C52B3B5B0}" srcOrd="2" destOrd="0" presId="urn:microsoft.com/office/officeart/2005/8/layout/lProcess2"/>
    <dgm:cxn modelId="{7D2FE7CA-0856-2A45-ACD1-67EF00A191F3}" type="presParOf" srcId="{3A5A5EA7-5455-9847-822D-97E5A9677FD4}" destId="{12EA2858-E553-4641-96AB-5D1BBD5D60D2}" srcOrd="3" destOrd="0" presId="urn:microsoft.com/office/officeart/2005/8/layout/lProcess2"/>
    <dgm:cxn modelId="{A465579A-FCE1-4F40-8265-B4BB5ED79525}" type="presParOf" srcId="{3A5A5EA7-5455-9847-822D-97E5A9677FD4}" destId="{989B3246-6B28-D443-A5D9-5F6BBE02F1E7}" srcOrd="4" destOrd="0" presId="urn:microsoft.com/office/officeart/2005/8/layout/lProcess2"/>
    <dgm:cxn modelId="{B95DD791-4F58-2B44-BD9A-54BA8DE8030A}" type="presParOf" srcId="{3A5A5EA7-5455-9847-822D-97E5A9677FD4}" destId="{61258AF5-7D58-0A41-9E32-E2AE32C799DA}" srcOrd="5" destOrd="0" presId="urn:microsoft.com/office/officeart/2005/8/layout/lProcess2"/>
    <dgm:cxn modelId="{B3F4AD41-9B09-4D46-BBF3-905F2127A249}" type="presParOf" srcId="{3A5A5EA7-5455-9847-822D-97E5A9677FD4}" destId="{F9FB17C2-C843-8247-A986-01657C7728A1}" srcOrd="6" destOrd="0" presId="urn:microsoft.com/office/officeart/2005/8/layout/lProcess2"/>
    <dgm:cxn modelId="{8257F9AC-9453-C941-BCA3-EF22B3DF136E}" type="presParOf" srcId="{C438E237-3C6B-D847-A68D-81AFA6059F55}" destId="{0E39D8A6-F6EA-674F-BDFC-598452F54BD4}" srcOrd="7" destOrd="0" presId="urn:microsoft.com/office/officeart/2005/8/layout/lProcess2"/>
    <dgm:cxn modelId="{10B8EB56-669B-3C4C-9C89-9AE23AC3861C}" type="presParOf" srcId="{C438E237-3C6B-D847-A68D-81AFA6059F55}" destId="{C7B85BC8-A93F-784F-8C52-292FAFF9CD22}" srcOrd="8" destOrd="0" presId="urn:microsoft.com/office/officeart/2005/8/layout/lProcess2"/>
    <dgm:cxn modelId="{98527A78-8ABC-9342-9856-75996ADAD02F}" type="presParOf" srcId="{C7B85BC8-A93F-784F-8C52-292FAFF9CD22}" destId="{A8208CFE-4D74-2447-B3C8-648C4F4D849A}" srcOrd="0" destOrd="0" presId="urn:microsoft.com/office/officeart/2005/8/layout/lProcess2"/>
    <dgm:cxn modelId="{5A8E4D19-1BCD-A54E-B968-F9BAFA99B220}" type="presParOf" srcId="{C7B85BC8-A93F-784F-8C52-292FAFF9CD22}" destId="{E3549B31-7278-D44B-A5DC-1FF870351C26}" srcOrd="1" destOrd="0" presId="urn:microsoft.com/office/officeart/2005/8/layout/lProcess2"/>
    <dgm:cxn modelId="{756DB253-73FD-584A-B953-417C01F82429}" type="presParOf" srcId="{C7B85BC8-A93F-784F-8C52-292FAFF9CD22}" destId="{1AE79C11-06D8-B246-AC67-D6B75C3A5577}" srcOrd="2" destOrd="0" presId="urn:microsoft.com/office/officeart/2005/8/layout/lProcess2"/>
    <dgm:cxn modelId="{6BB29AB7-7745-CC47-8C5A-6D4A4E9E24F2}" type="presParOf" srcId="{1AE79C11-06D8-B246-AC67-D6B75C3A5577}" destId="{ADE126EB-A2DA-C741-AA0C-E1586D0794E3}" srcOrd="0" destOrd="0" presId="urn:microsoft.com/office/officeart/2005/8/layout/lProcess2"/>
    <dgm:cxn modelId="{26DE2CF5-731C-054A-877C-6ACD98EF4F85}" type="presParOf" srcId="{ADE126EB-A2DA-C741-AA0C-E1586D0794E3}" destId="{45D8842F-FB10-FE4A-BC29-53A00BA3619C}" srcOrd="0" destOrd="0" presId="urn:microsoft.com/office/officeart/2005/8/layout/lProcess2"/>
    <dgm:cxn modelId="{AA3FDE5A-58B4-794F-8F91-9D607773C950}" type="presParOf" srcId="{ADE126EB-A2DA-C741-AA0C-E1586D0794E3}" destId="{87802437-4F12-3E4B-862C-D31EF7BE6280}" srcOrd="1" destOrd="0" presId="urn:microsoft.com/office/officeart/2005/8/layout/lProcess2"/>
    <dgm:cxn modelId="{2FFA0CF3-309B-034B-B3A5-EC2E70E660DF}" type="presParOf" srcId="{ADE126EB-A2DA-C741-AA0C-E1586D0794E3}" destId="{841D085C-19AB-D740-96DA-BB6F475DD955}" srcOrd="2" destOrd="0" presId="urn:microsoft.com/office/officeart/2005/8/layout/lProcess2"/>
    <dgm:cxn modelId="{BA17A0BC-0322-2E4A-8963-B9311A4F17CE}" type="presParOf" srcId="{ADE126EB-A2DA-C741-AA0C-E1586D0794E3}" destId="{F54E858C-55B4-3B42-8D39-B72D904E962C}" srcOrd="3" destOrd="0" presId="urn:microsoft.com/office/officeart/2005/8/layout/lProcess2"/>
    <dgm:cxn modelId="{88F2082E-4738-8846-96B7-776D79C56155}" type="presParOf" srcId="{ADE126EB-A2DA-C741-AA0C-E1586D0794E3}" destId="{2CB53290-49B7-4442-82DF-EC1BEA58B8D2}" srcOrd="4" destOrd="0" presId="urn:microsoft.com/office/officeart/2005/8/layout/lProcess2"/>
    <dgm:cxn modelId="{359D0DF4-5021-ED41-BD2C-ADCD3F612416}" type="presParOf" srcId="{ADE126EB-A2DA-C741-AA0C-E1586D0794E3}" destId="{9BF6D296-B2C0-EA4D-A028-70FA121DFB9E}" srcOrd="5" destOrd="0" presId="urn:microsoft.com/office/officeart/2005/8/layout/lProcess2"/>
    <dgm:cxn modelId="{FC5AEF95-CD82-6145-BB44-8C7F874B2759}" type="presParOf" srcId="{ADE126EB-A2DA-C741-AA0C-E1586D0794E3}" destId="{521C5396-20C9-BF45-84CA-94EA63609F3C}" srcOrd="6" destOrd="0" presId="urn:microsoft.com/office/officeart/2005/8/layout/lProcess2"/>
    <dgm:cxn modelId="{D5A3400C-A3FA-2846-A9F4-3F28E8A863E7}" type="presParOf" srcId="{ADE126EB-A2DA-C741-AA0C-E1586D0794E3}" destId="{BF949B3D-1117-8C41-BEA8-5DADA908394E}" srcOrd="7" destOrd="0" presId="urn:microsoft.com/office/officeart/2005/8/layout/lProcess2"/>
    <dgm:cxn modelId="{78E0C1A0-C8FB-0042-8E34-87C793040C15}" type="presParOf" srcId="{ADE126EB-A2DA-C741-AA0C-E1586D0794E3}" destId="{F9A6805A-4A4D-7942-9D96-6AEA5EFDEABD}"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39E1A4-BBB0-F543-BDDB-6E0B90F1C116}" type="doc">
      <dgm:prSet loTypeId="urn:microsoft.com/office/officeart/2005/8/layout/vList2" loCatId="" qsTypeId="urn:microsoft.com/office/officeart/2005/8/quickstyle/simple1" qsCatId="simple" csTypeId="urn:microsoft.com/office/officeart/2005/8/colors/colorful1" csCatId="colorful" phldr="1"/>
      <dgm:spPr/>
      <dgm:t>
        <a:bodyPr/>
        <a:lstStyle/>
        <a:p>
          <a:endParaRPr lang="en-US"/>
        </a:p>
      </dgm:t>
    </dgm:pt>
    <dgm:pt modelId="{C8E01BB2-51CA-E04D-B645-BAE5F4F662B0}">
      <dgm:prSet phldrT="[Text]"/>
      <dgm:spPr>
        <a:solidFill>
          <a:schemeClr val="accent2">
            <a:lumMod val="75000"/>
          </a:schemeClr>
        </a:solidFill>
      </dgm:spPr>
      <dgm:t>
        <a:bodyPr/>
        <a:lstStyle/>
        <a:p>
          <a:r>
            <a:rPr lang="en-US" b="1">
              <a:latin typeface="Atkinson Hyperlegible" pitchFamily="2" charset="0"/>
            </a:rPr>
            <a:t>Identify the phenotype.</a:t>
          </a:r>
          <a:endParaRPr lang="en-US" b="1" dirty="0">
            <a:latin typeface="Atkinson Hyperlegible" pitchFamily="2" charset="0"/>
          </a:endParaRPr>
        </a:p>
      </dgm:t>
    </dgm:pt>
    <dgm:pt modelId="{2F6123ED-A06F-1D49-89F5-1609A45016CF}" type="parTrans" cxnId="{F11D4566-97F5-CD43-A54C-3EACB3AB9801}">
      <dgm:prSet/>
      <dgm:spPr/>
      <dgm:t>
        <a:bodyPr/>
        <a:lstStyle/>
        <a:p>
          <a:endParaRPr lang="en-US">
            <a:solidFill>
              <a:srgbClr val="2C333F"/>
            </a:solidFill>
            <a:latin typeface="Atkinson Hyperlegible" pitchFamily="2" charset="0"/>
          </a:endParaRPr>
        </a:p>
      </dgm:t>
    </dgm:pt>
    <dgm:pt modelId="{B9AB0CE2-B0BE-8D43-B8D8-477B99407D48}" type="sibTrans" cxnId="{F11D4566-97F5-CD43-A54C-3EACB3AB9801}">
      <dgm:prSet/>
      <dgm:spPr/>
      <dgm:t>
        <a:bodyPr/>
        <a:lstStyle/>
        <a:p>
          <a:endParaRPr lang="en-US">
            <a:solidFill>
              <a:srgbClr val="2C333F"/>
            </a:solidFill>
            <a:latin typeface="Atkinson Hyperlegible" pitchFamily="2" charset="0"/>
          </a:endParaRPr>
        </a:p>
      </dgm:t>
    </dgm:pt>
    <dgm:pt modelId="{16D4B4FA-C569-6E4D-997B-F3EFC58D3536}">
      <dgm:prSet phldrT="[Text]"/>
      <dgm:spPr/>
      <dgm:t>
        <a:bodyPr/>
        <a:lstStyle/>
        <a:p>
          <a:r>
            <a:rPr lang="en-US">
              <a:latin typeface="Atkinson Hyperlegible" pitchFamily="2" charset="0"/>
            </a:rPr>
            <a:t>Diagnostic criteria.</a:t>
          </a:r>
          <a:endParaRPr lang="en-US" dirty="0">
            <a:latin typeface="Atkinson Hyperlegible" pitchFamily="2" charset="0"/>
          </a:endParaRPr>
        </a:p>
      </dgm:t>
    </dgm:pt>
    <dgm:pt modelId="{C7C7F9DE-B605-634A-AE5B-05298CB4669F}" type="parTrans" cxnId="{AB1E9FC8-73AF-2F49-BB81-D6B75AF2738E}">
      <dgm:prSet/>
      <dgm:spPr/>
      <dgm:t>
        <a:bodyPr/>
        <a:lstStyle/>
        <a:p>
          <a:endParaRPr lang="en-US">
            <a:solidFill>
              <a:srgbClr val="2C333F"/>
            </a:solidFill>
            <a:latin typeface="Atkinson Hyperlegible" pitchFamily="2" charset="0"/>
          </a:endParaRPr>
        </a:p>
      </dgm:t>
    </dgm:pt>
    <dgm:pt modelId="{FE44518C-50B7-BE41-A4E8-CA04C286BE64}" type="sibTrans" cxnId="{AB1E9FC8-73AF-2F49-BB81-D6B75AF2738E}">
      <dgm:prSet/>
      <dgm:spPr/>
      <dgm:t>
        <a:bodyPr/>
        <a:lstStyle/>
        <a:p>
          <a:endParaRPr lang="en-US">
            <a:solidFill>
              <a:srgbClr val="2C333F"/>
            </a:solidFill>
            <a:latin typeface="Atkinson Hyperlegible" pitchFamily="2" charset="0"/>
          </a:endParaRPr>
        </a:p>
      </dgm:t>
    </dgm:pt>
    <dgm:pt modelId="{0481216D-A0D5-F341-A77C-3EDA7E278CB5}">
      <dgm:prSet phldrT="[Text]"/>
      <dgm:spPr/>
      <dgm:t>
        <a:bodyPr/>
        <a:lstStyle/>
        <a:p>
          <a:r>
            <a:rPr lang="en-US" b="1">
              <a:latin typeface="Atkinson Hyperlegible" pitchFamily="2" charset="0"/>
            </a:rPr>
            <a:t>Define the algorithm. </a:t>
          </a:r>
          <a:endParaRPr lang="en-US" b="1" dirty="0">
            <a:latin typeface="Atkinson Hyperlegible" pitchFamily="2" charset="0"/>
          </a:endParaRPr>
        </a:p>
      </dgm:t>
    </dgm:pt>
    <dgm:pt modelId="{3A7A0792-6533-D44C-B212-85607385302C}" type="parTrans" cxnId="{CC0CC89C-F94B-6146-8A60-2B7263DF7CA4}">
      <dgm:prSet/>
      <dgm:spPr/>
      <dgm:t>
        <a:bodyPr/>
        <a:lstStyle/>
        <a:p>
          <a:endParaRPr lang="en-US">
            <a:solidFill>
              <a:srgbClr val="2C333F"/>
            </a:solidFill>
            <a:latin typeface="Atkinson Hyperlegible" pitchFamily="2" charset="0"/>
          </a:endParaRPr>
        </a:p>
      </dgm:t>
    </dgm:pt>
    <dgm:pt modelId="{3BA3334E-C311-D94D-AAA2-D07E01F86837}" type="sibTrans" cxnId="{CC0CC89C-F94B-6146-8A60-2B7263DF7CA4}">
      <dgm:prSet/>
      <dgm:spPr/>
      <dgm:t>
        <a:bodyPr/>
        <a:lstStyle/>
        <a:p>
          <a:endParaRPr lang="en-US">
            <a:solidFill>
              <a:srgbClr val="2C333F"/>
            </a:solidFill>
            <a:latin typeface="Atkinson Hyperlegible" pitchFamily="2" charset="0"/>
          </a:endParaRPr>
        </a:p>
      </dgm:t>
    </dgm:pt>
    <dgm:pt modelId="{F58F1F13-5739-514C-9903-90A03AAD18F7}">
      <dgm:prSet phldrT="[Text]"/>
      <dgm:spPr/>
      <dgm:t>
        <a:bodyPr/>
        <a:lstStyle/>
        <a:p>
          <a:r>
            <a:rPr lang="en-US" dirty="0">
              <a:latin typeface="Atkinson Hyperlegible" pitchFamily="2" charset="0"/>
            </a:rPr>
            <a:t>Do those </a:t>
          </a:r>
          <a:r>
            <a:rPr lang="en-US" i="0" u="sng" dirty="0">
              <a:latin typeface="Atkinson Hyperlegible" pitchFamily="2" charset="0"/>
            </a:rPr>
            <a:t>identified as having CHARGE</a:t>
          </a:r>
          <a:r>
            <a:rPr lang="en-US" i="0" u="none" dirty="0">
              <a:latin typeface="Atkinson Hyperlegible" pitchFamily="2" charset="0"/>
            </a:rPr>
            <a:t> </a:t>
          </a:r>
          <a:r>
            <a:rPr lang="en-US" dirty="0">
              <a:latin typeface="Atkinson Hyperlegible" pitchFamily="2" charset="0"/>
            </a:rPr>
            <a:t>have CHARGE?</a:t>
          </a:r>
        </a:p>
      </dgm:t>
    </dgm:pt>
    <dgm:pt modelId="{295D9452-2956-4C45-A8B2-895B77FB4A2E}" type="parTrans" cxnId="{AE9EB889-2973-BD45-859E-A11A478364FC}">
      <dgm:prSet/>
      <dgm:spPr/>
      <dgm:t>
        <a:bodyPr/>
        <a:lstStyle/>
        <a:p>
          <a:endParaRPr lang="en-US">
            <a:solidFill>
              <a:srgbClr val="2C333F"/>
            </a:solidFill>
            <a:latin typeface="Atkinson Hyperlegible" pitchFamily="2" charset="0"/>
          </a:endParaRPr>
        </a:p>
      </dgm:t>
    </dgm:pt>
    <dgm:pt modelId="{7C173F28-91B8-B240-B231-E6BB99B2DB76}" type="sibTrans" cxnId="{AE9EB889-2973-BD45-859E-A11A478364FC}">
      <dgm:prSet/>
      <dgm:spPr/>
      <dgm:t>
        <a:bodyPr/>
        <a:lstStyle/>
        <a:p>
          <a:endParaRPr lang="en-US">
            <a:solidFill>
              <a:srgbClr val="2C333F"/>
            </a:solidFill>
            <a:latin typeface="Atkinson Hyperlegible" pitchFamily="2" charset="0"/>
          </a:endParaRPr>
        </a:p>
      </dgm:t>
    </dgm:pt>
    <dgm:pt modelId="{7146E03E-831E-E646-B397-9A813D0E55BA}">
      <dgm:prSet phldrT="[Text]"/>
      <dgm:spPr/>
      <dgm:t>
        <a:bodyPr/>
        <a:lstStyle/>
        <a:p>
          <a:r>
            <a:rPr lang="en-US" b="1">
              <a:latin typeface="Atkinson Hyperlegible" pitchFamily="2" charset="0"/>
            </a:rPr>
            <a:t>Validate the algorithm. </a:t>
          </a:r>
          <a:endParaRPr lang="en-US" b="1" dirty="0">
            <a:latin typeface="Atkinson Hyperlegible" pitchFamily="2" charset="0"/>
          </a:endParaRPr>
        </a:p>
      </dgm:t>
    </dgm:pt>
    <dgm:pt modelId="{0D899BA8-600B-1E4A-80A9-AD5736842510}" type="parTrans" cxnId="{93369F90-A552-1D4D-B244-B2AC6130A428}">
      <dgm:prSet/>
      <dgm:spPr/>
      <dgm:t>
        <a:bodyPr/>
        <a:lstStyle/>
        <a:p>
          <a:endParaRPr lang="en-US">
            <a:solidFill>
              <a:srgbClr val="2C333F"/>
            </a:solidFill>
            <a:latin typeface="Atkinson Hyperlegible" pitchFamily="2" charset="0"/>
          </a:endParaRPr>
        </a:p>
      </dgm:t>
    </dgm:pt>
    <dgm:pt modelId="{22041998-E3A8-824F-AA7C-6F505415EB2C}" type="sibTrans" cxnId="{93369F90-A552-1D4D-B244-B2AC6130A428}">
      <dgm:prSet/>
      <dgm:spPr/>
      <dgm:t>
        <a:bodyPr/>
        <a:lstStyle/>
        <a:p>
          <a:endParaRPr lang="en-US">
            <a:solidFill>
              <a:srgbClr val="2C333F"/>
            </a:solidFill>
            <a:latin typeface="Atkinson Hyperlegible" pitchFamily="2" charset="0"/>
          </a:endParaRPr>
        </a:p>
      </dgm:t>
    </dgm:pt>
    <dgm:pt modelId="{95055B41-3C5E-7342-B749-B634CA778A44}">
      <dgm:prSet phldrT="[Text]"/>
      <dgm:spPr/>
      <dgm:t>
        <a:bodyPr/>
        <a:lstStyle/>
        <a:p>
          <a:r>
            <a:rPr lang="en-US">
              <a:latin typeface="Atkinson Hyperlegible" pitchFamily="2" charset="0"/>
            </a:rPr>
            <a:t>Features of CHARGE based on ICD-9-CM, ICD-10-CM, and CPT codes.</a:t>
          </a:r>
          <a:endParaRPr lang="en-US" dirty="0">
            <a:latin typeface="Atkinson Hyperlegible" pitchFamily="2" charset="0"/>
          </a:endParaRPr>
        </a:p>
      </dgm:t>
    </dgm:pt>
    <dgm:pt modelId="{7888FB36-28F4-4847-9666-C854BE51D504}" type="parTrans" cxnId="{9902B1F5-7CA0-954B-AB86-5984BB5BE95A}">
      <dgm:prSet/>
      <dgm:spPr/>
      <dgm:t>
        <a:bodyPr/>
        <a:lstStyle/>
        <a:p>
          <a:endParaRPr lang="en-US">
            <a:solidFill>
              <a:srgbClr val="2C333F"/>
            </a:solidFill>
            <a:latin typeface="Atkinson Hyperlegible" pitchFamily="2" charset="0"/>
          </a:endParaRPr>
        </a:p>
      </dgm:t>
    </dgm:pt>
    <dgm:pt modelId="{44EFE475-3B96-4B44-B9C0-A97F4AE24738}" type="sibTrans" cxnId="{9902B1F5-7CA0-954B-AB86-5984BB5BE95A}">
      <dgm:prSet/>
      <dgm:spPr/>
      <dgm:t>
        <a:bodyPr/>
        <a:lstStyle/>
        <a:p>
          <a:endParaRPr lang="en-US">
            <a:solidFill>
              <a:srgbClr val="2C333F"/>
            </a:solidFill>
            <a:latin typeface="Atkinson Hyperlegible" pitchFamily="2" charset="0"/>
          </a:endParaRPr>
        </a:p>
      </dgm:t>
    </dgm:pt>
    <dgm:pt modelId="{7AD68E9E-0344-2D46-BC5E-7F25CAD24431}" type="pres">
      <dgm:prSet presAssocID="{F139E1A4-BBB0-F543-BDDB-6E0B90F1C116}" presName="linear" presStyleCnt="0">
        <dgm:presLayoutVars>
          <dgm:animLvl val="lvl"/>
          <dgm:resizeHandles val="exact"/>
        </dgm:presLayoutVars>
      </dgm:prSet>
      <dgm:spPr/>
    </dgm:pt>
    <dgm:pt modelId="{3B000D98-10F7-FE43-B9FB-89B958DA3463}" type="pres">
      <dgm:prSet presAssocID="{C8E01BB2-51CA-E04D-B645-BAE5F4F662B0}" presName="parentText" presStyleLbl="node1" presStyleIdx="0" presStyleCnt="3">
        <dgm:presLayoutVars>
          <dgm:chMax val="0"/>
          <dgm:bulletEnabled val="1"/>
        </dgm:presLayoutVars>
      </dgm:prSet>
      <dgm:spPr/>
    </dgm:pt>
    <dgm:pt modelId="{0363AC8C-03B5-3B4E-BA37-9179BD28B2EA}" type="pres">
      <dgm:prSet presAssocID="{C8E01BB2-51CA-E04D-B645-BAE5F4F662B0}" presName="childText" presStyleLbl="revTx" presStyleIdx="0" presStyleCnt="3">
        <dgm:presLayoutVars>
          <dgm:bulletEnabled val="1"/>
        </dgm:presLayoutVars>
      </dgm:prSet>
      <dgm:spPr/>
    </dgm:pt>
    <dgm:pt modelId="{C5576EE7-2F36-6F4A-AE5B-7D157A9446F0}" type="pres">
      <dgm:prSet presAssocID="{0481216D-A0D5-F341-A77C-3EDA7E278CB5}" presName="parentText" presStyleLbl="node1" presStyleIdx="1" presStyleCnt="3">
        <dgm:presLayoutVars>
          <dgm:chMax val="0"/>
          <dgm:bulletEnabled val="1"/>
        </dgm:presLayoutVars>
      </dgm:prSet>
      <dgm:spPr/>
    </dgm:pt>
    <dgm:pt modelId="{4A7BAD4D-0D8E-5D47-8A14-B822F2D62215}" type="pres">
      <dgm:prSet presAssocID="{0481216D-A0D5-F341-A77C-3EDA7E278CB5}" presName="childText" presStyleLbl="revTx" presStyleIdx="1" presStyleCnt="3">
        <dgm:presLayoutVars>
          <dgm:bulletEnabled val="1"/>
        </dgm:presLayoutVars>
      </dgm:prSet>
      <dgm:spPr/>
    </dgm:pt>
    <dgm:pt modelId="{DBF565DD-0F8F-304B-BE2F-9E6D06537CE2}" type="pres">
      <dgm:prSet presAssocID="{7146E03E-831E-E646-B397-9A813D0E55BA}" presName="parentText" presStyleLbl="node1" presStyleIdx="2" presStyleCnt="3">
        <dgm:presLayoutVars>
          <dgm:chMax val="0"/>
          <dgm:bulletEnabled val="1"/>
        </dgm:presLayoutVars>
      </dgm:prSet>
      <dgm:spPr/>
    </dgm:pt>
    <dgm:pt modelId="{3565E998-E901-EA46-A61E-599B03F6F681}" type="pres">
      <dgm:prSet presAssocID="{7146E03E-831E-E646-B397-9A813D0E55BA}" presName="childText" presStyleLbl="revTx" presStyleIdx="2" presStyleCnt="3">
        <dgm:presLayoutVars>
          <dgm:bulletEnabled val="1"/>
        </dgm:presLayoutVars>
      </dgm:prSet>
      <dgm:spPr/>
    </dgm:pt>
  </dgm:ptLst>
  <dgm:cxnLst>
    <dgm:cxn modelId="{60860E04-394E-AB4F-BBE6-B8718CBBB2B8}" type="presOf" srcId="{16D4B4FA-C569-6E4D-997B-F3EFC58D3536}" destId="{0363AC8C-03B5-3B4E-BA37-9179BD28B2EA}" srcOrd="0" destOrd="0" presId="urn:microsoft.com/office/officeart/2005/8/layout/vList2"/>
    <dgm:cxn modelId="{E75EB712-AAE9-DE42-8F31-EE36CD57DF0B}" type="presOf" srcId="{F139E1A4-BBB0-F543-BDDB-6E0B90F1C116}" destId="{7AD68E9E-0344-2D46-BC5E-7F25CAD24431}" srcOrd="0" destOrd="0" presId="urn:microsoft.com/office/officeart/2005/8/layout/vList2"/>
    <dgm:cxn modelId="{91B14B63-BD13-0648-9FC5-6D777644A8D9}" type="presOf" srcId="{0481216D-A0D5-F341-A77C-3EDA7E278CB5}" destId="{C5576EE7-2F36-6F4A-AE5B-7D157A9446F0}" srcOrd="0" destOrd="0" presId="urn:microsoft.com/office/officeart/2005/8/layout/vList2"/>
    <dgm:cxn modelId="{F11D4566-97F5-CD43-A54C-3EACB3AB9801}" srcId="{F139E1A4-BBB0-F543-BDDB-6E0B90F1C116}" destId="{C8E01BB2-51CA-E04D-B645-BAE5F4F662B0}" srcOrd="0" destOrd="0" parTransId="{2F6123ED-A06F-1D49-89F5-1609A45016CF}" sibTransId="{B9AB0CE2-B0BE-8D43-B8D8-477B99407D48}"/>
    <dgm:cxn modelId="{AE9EB889-2973-BD45-859E-A11A478364FC}" srcId="{7146E03E-831E-E646-B397-9A813D0E55BA}" destId="{F58F1F13-5739-514C-9903-90A03AAD18F7}" srcOrd="0" destOrd="0" parTransId="{295D9452-2956-4C45-A8B2-895B77FB4A2E}" sibTransId="{7C173F28-91B8-B240-B231-E6BB99B2DB76}"/>
    <dgm:cxn modelId="{93369F90-A552-1D4D-B244-B2AC6130A428}" srcId="{F139E1A4-BBB0-F543-BDDB-6E0B90F1C116}" destId="{7146E03E-831E-E646-B397-9A813D0E55BA}" srcOrd="2" destOrd="0" parTransId="{0D899BA8-600B-1E4A-80A9-AD5736842510}" sibTransId="{22041998-E3A8-824F-AA7C-6F505415EB2C}"/>
    <dgm:cxn modelId="{69523D9B-1EE1-1546-A4AE-F75DD7A24FA5}" type="presOf" srcId="{7146E03E-831E-E646-B397-9A813D0E55BA}" destId="{DBF565DD-0F8F-304B-BE2F-9E6D06537CE2}" srcOrd="0" destOrd="0" presId="urn:microsoft.com/office/officeart/2005/8/layout/vList2"/>
    <dgm:cxn modelId="{CC0CC89C-F94B-6146-8A60-2B7263DF7CA4}" srcId="{F139E1A4-BBB0-F543-BDDB-6E0B90F1C116}" destId="{0481216D-A0D5-F341-A77C-3EDA7E278CB5}" srcOrd="1" destOrd="0" parTransId="{3A7A0792-6533-D44C-B212-85607385302C}" sibTransId="{3BA3334E-C311-D94D-AAA2-D07E01F86837}"/>
    <dgm:cxn modelId="{AB1E9FC8-73AF-2F49-BB81-D6B75AF2738E}" srcId="{C8E01BB2-51CA-E04D-B645-BAE5F4F662B0}" destId="{16D4B4FA-C569-6E4D-997B-F3EFC58D3536}" srcOrd="0" destOrd="0" parTransId="{C7C7F9DE-B605-634A-AE5B-05298CB4669F}" sibTransId="{FE44518C-50B7-BE41-A4E8-CA04C286BE64}"/>
    <dgm:cxn modelId="{FE605BE9-B859-3D4C-A510-DDAB148C8968}" type="presOf" srcId="{95055B41-3C5E-7342-B749-B634CA778A44}" destId="{4A7BAD4D-0D8E-5D47-8A14-B822F2D62215}" srcOrd="0" destOrd="0" presId="urn:microsoft.com/office/officeart/2005/8/layout/vList2"/>
    <dgm:cxn modelId="{864BFBF2-D7E9-504F-A6F6-F7F642DF2903}" type="presOf" srcId="{C8E01BB2-51CA-E04D-B645-BAE5F4F662B0}" destId="{3B000D98-10F7-FE43-B9FB-89B958DA3463}" srcOrd="0" destOrd="0" presId="urn:microsoft.com/office/officeart/2005/8/layout/vList2"/>
    <dgm:cxn modelId="{31D9ACF3-AB5D-A343-841D-04B92A68DA06}" type="presOf" srcId="{F58F1F13-5739-514C-9903-90A03AAD18F7}" destId="{3565E998-E901-EA46-A61E-599B03F6F681}" srcOrd="0" destOrd="0" presId="urn:microsoft.com/office/officeart/2005/8/layout/vList2"/>
    <dgm:cxn modelId="{9902B1F5-7CA0-954B-AB86-5984BB5BE95A}" srcId="{0481216D-A0D5-F341-A77C-3EDA7E278CB5}" destId="{95055B41-3C5E-7342-B749-B634CA778A44}" srcOrd="0" destOrd="0" parTransId="{7888FB36-28F4-4847-9666-C854BE51D504}" sibTransId="{44EFE475-3B96-4B44-B9C0-A97F4AE24738}"/>
    <dgm:cxn modelId="{612D2510-8E1E-1C48-ACC5-1FBA022CCC73}" type="presParOf" srcId="{7AD68E9E-0344-2D46-BC5E-7F25CAD24431}" destId="{3B000D98-10F7-FE43-B9FB-89B958DA3463}" srcOrd="0" destOrd="0" presId="urn:microsoft.com/office/officeart/2005/8/layout/vList2"/>
    <dgm:cxn modelId="{58EE8C28-F7F9-3A42-96C3-1A56CB5C9F73}" type="presParOf" srcId="{7AD68E9E-0344-2D46-BC5E-7F25CAD24431}" destId="{0363AC8C-03B5-3B4E-BA37-9179BD28B2EA}" srcOrd="1" destOrd="0" presId="urn:microsoft.com/office/officeart/2005/8/layout/vList2"/>
    <dgm:cxn modelId="{F20A7671-AC2E-3244-B180-B6D5BB3E8DE0}" type="presParOf" srcId="{7AD68E9E-0344-2D46-BC5E-7F25CAD24431}" destId="{C5576EE7-2F36-6F4A-AE5B-7D157A9446F0}" srcOrd="2" destOrd="0" presId="urn:microsoft.com/office/officeart/2005/8/layout/vList2"/>
    <dgm:cxn modelId="{BB1F2303-AD7B-CB48-92BB-684BFF13EF2F}" type="presParOf" srcId="{7AD68E9E-0344-2D46-BC5E-7F25CAD24431}" destId="{4A7BAD4D-0D8E-5D47-8A14-B822F2D62215}" srcOrd="3" destOrd="0" presId="urn:microsoft.com/office/officeart/2005/8/layout/vList2"/>
    <dgm:cxn modelId="{E575237F-044B-AD48-9CDF-4F5FD61B0DBB}" type="presParOf" srcId="{7AD68E9E-0344-2D46-BC5E-7F25CAD24431}" destId="{DBF565DD-0F8F-304B-BE2F-9E6D06537CE2}" srcOrd="4" destOrd="0" presId="urn:microsoft.com/office/officeart/2005/8/layout/vList2"/>
    <dgm:cxn modelId="{E9238C3D-0769-1049-9023-C84B2DBE2D5A}" type="presParOf" srcId="{7AD68E9E-0344-2D46-BC5E-7F25CAD24431}" destId="{3565E998-E901-EA46-A61E-599B03F6F681}"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600496-3509-0643-99E4-5B534D870BC3}" type="doc">
      <dgm:prSet loTypeId="urn:microsoft.com/office/officeart/2005/8/layout/hList1" loCatId="" qsTypeId="urn:microsoft.com/office/officeart/2005/8/quickstyle/simple1" qsCatId="simple" csTypeId="urn:microsoft.com/office/officeart/2005/8/colors/colorful1" csCatId="colorful" phldr="1"/>
      <dgm:spPr/>
      <dgm:t>
        <a:bodyPr/>
        <a:lstStyle/>
        <a:p>
          <a:endParaRPr lang="en-US"/>
        </a:p>
      </dgm:t>
    </dgm:pt>
    <dgm:pt modelId="{0D93710A-509E-444C-BCC5-CA762C5426E8}">
      <dgm:prSet phldrT="[Text]"/>
      <dgm:spPr>
        <a:solidFill>
          <a:schemeClr val="accent2">
            <a:lumMod val="75000"/>
          </a:schemeClr>
        </a:solidFill>
      </dgm:spPr>
      <dgm:t>
        <a:bodyPr/>
        <a:lstStyle/>
        <a:p>
          <a:r>
            <a:rPr lang="en-US" b="1" dirty="0">
              <a:latin typeface="Atkinson Hyperlegible" pitchFamily="2" charset="0"/>
              <a:cs typeface="Arial" panose="020B0604020202020204" pitchFamily="34" charset="0"/>
            </a:rPr>
            <a:t>CHD7</a:t>
          </a:r>
        </a:p>
      </dgm:t>
    </dgm:pt>
    <dgm:pt modelId="{49369B86-A034-904C-AE3A-550F8DFBAB2E}" type="parTrans" cxnId="{8EE2BE46-0D4C-3B40-8269-BF73F2984EF9}">
      <dgm:prSet/>
      <dgm:spPr/>
      <dgm:t>
        <a:bodyPr/>
        <a:lstStyle/>
        <a:p>
          <a:endParaRPr lang="en-US">
            <a:latin typeface="Atkinson Hyperlegible" pitchFamily="2" charset="0"/>
            <a:cs typeface="Arial" panose="020B0604020202020204" pitchFamily="34" charset="0"/>
          </a:endParaRPr>
        </a:p>
      </dgm:t>
    </dgm:pt>
    <dgm:pt modelId="{BCA600AC-905D-474B-8711-E6A15636AF75}" type="sibTrans" cxnId="{8EE2BE46-0D4C-3B40-8269-BF73F2984EF9}">
      <dgm:prSet/>
      <dgm:spPr/>
      <dgm:t>
        <a:bodyPr/>
        <a:lstStyle/>
        <a:p>
          <a:endParaRPr lang="en-US">
            <a:latin typeface="Atkinson Hyperlegible" pitchFamily="2" charset="0"/>
            <a:cs typeface="Arial" panose="020B0604020202020204" pitchFamily="34" charset="0"/>
          </a:endParaRPr>
        </a:p>
      </dgm:t>
    </dgm:pt>
    <dgm:pt modelId="{6C32B904-4175-D64B-906B-168FDFC52D99}">
      <dgm:prSet phldrT="[Text]"/>
      <dgm:spPr/>
      <dgm:t>
        <a:bodyPr/>
        <a:lstStyle/>
        <a:p>
          <a:r>
            <a:rPr lang="en-US" dirty="0">
              <a:latin typeface="Atkinson Hyperlegible" pitchFamily="2" charset="0"/>
              <a:cs typeface="Arial" panose="020B0604020202020204" pitchFamily="34" charset="0"/>
            </a:rPr>
            <a:t>CHD7</a:t>
          </a:r>
        </a:p>
      </dgm:t>
    </dgm:pt>
    <dgm:pt modelId="{125BBA70-6957-B14F-8E42-78AEF5438A7E}" type="parTrans" cxnId="{1822B5FC-6554-C440-B33D-74D7A234D701}">
      <dgm:prSet/>
      <dgm:spPr/>
      <dgm:t>
        <a:bodyPr/>
        <a:lstStyle/>
        <a:p>
          <a:endParaRPr lang="en-US">
            <a:latin typeface="Atkinson Hyperlegible" pitchFamily="2" charset="0"/>
            <a:cs typeface="Arial" panose="020B0604020202020204" pitchFamily="34" charset="0"/>
          </a:endParaRPr>
        </a:p>
      </dgm:t>
    </dgm:pt>
    <dgm:pt modelId="{E5988C4D-4701-F447-9702-2DCF1E390A54}" type="sibTrans" cxnId="{1822B5FC-6554-C440-B33D-74D7A234D701}">
      <dgm:prSet/>
      <dgm:spPr/>
      <dgm:t>
        <a:bodyPr/>
        <a:lstStyle/>
        <a:p>
          <a:endParaRPr lang="en-US">
            <a:latin typeface="Atkinson Hyperlegible" pitchFamily="2" charset="0"/>
            <a:cs typeface="Arial" panose="020B0604020202020204" pitchFamily="34" charset="0"/>
          </a:endParaRPr>
        </a:p>
      </dgm:t>
    </dgm:pt>
    <dgm:pt modelId="{203F00E7-F4ED-064D-A333-68A7AE96C084}">
      <dgm:prSet phldrT="[Text]"/>
      <dgm:spPr/>
      <dgm:t>
        <a:bodyPr/>
        <a:lstStyle/>
        <a:p>
          <a:r>
            <a:rPr lang="en-US" dirty="0">
              <a:latin typeface="Atkinson Hyperlegible" pitchFamily="2" charset="0"/>
              <a:cs typeface="Arial" panose="020B0604020202020204" pitchFamily="34" charset="0"/>
            </a:rPr>
            <a:t>Deletions of CHD7 gene</a:t>
          </a:r>
        </a:p>
      </dgm:t>
    </dgm:pt>
    <dgm:pt modelId="{540FDD71-40C2-FE49-824B-4405DEA0AF82}" type="parTrans" cxnId="{A7DCE265-DCC2-F946-BE03-0689FDC1ECD1}">
      <dgm:prSet/>
      <dgm:spPr/>
      <dgm:t>
        <a:bodyPr/>
        <a:lstStyle/>
        <a:p>
          <a:endParaRPr lang="en-US">
            <a:latin typeface="Atkinson Hyperlegible" pitchFamily="2" charset="0"/>
            <a:cs typeface="Arial" panose="020B0604020202020204" pitchFamily="34" charset="0"/>
          </a:endParaRPr>
        </a:p>
      </dgm:t>
    </dgm:pt>
    <dgm:pt modelId="{1D3D11AB-3143-3146-A44A-671971FCBA30}" type="sibTrans" cxnId="{A7DCE265-DCC2-F946-BE03-0689FDC1ECD1}">
      <dgm:prSet/>
      <dgm:spPr/>
      <dgm:t>
        <a:bodyPr/>
        <a:lstStyle/>
        <a:p>
          <a:endParaRPr lang="en-US">
            <a:latin typeface="Atkinson Hyperlegible" pitchFamily="2" charset="0"/>
            <a:cs typeface="Arial" panose="020B0604020202020204" pitchFamily="34" charset="0"/>
          </a:endParaRPr>
        </a:p>
      </dgm:t>
    </dgm:pt>
    <dgm:pt modelId="{FA52C4A8-CD76-E645-82E2-D64D45D7656D}">
      <dgm:prSet phldrT="[Text]"/>
      <dgm:spPr>
        <a:solidFill>
          <a:schemeClr val="accent5"/>
        </a:solidFill>
      </dgm:spPr>
      <dgm:t>
        <a:bodyPr/>
        <a:lstStyle/>
        <a:p>
          <a:r>
            <a:rPr lang="en-US" b="1" dirty="0">
              <a:latin typeface="Atkinson Hyperlegible" pitchFamily="2" charset="0"/>
              <a:cs typeface="Arial" panose="020B0604020202020204" pitchFamily="34" charset="0"/>
            </a:rPr>
            <a:t>CHARGE syndrome</a:t>
          </a:r>
        </a:p>
      </dgm:t>
    </dgm:pt>
    <dgm:pt modelId="{108AF35E-BB70-0048-AD2C-6C0ADE92210E}" type="parTrans" cxnId="{B3AC83BE-0319-F24F-BD99-6B34DA165F94}">
      <dgm:prSet/>
      <dgm:spPr/>
      <dgm:t>
        <a:bodyPr/>
        <a:lstStyle/>
        <a:p>
          <a:endParaRPr lang="en-US">
            <a:latin typeface="Atkinson Hyperlegible" pitchFamily="2" charset="0"/>
            <a:cs typeface="Arial" panose="020B0604020202020204" pitchFamily="34" charset="0"/>
          </a:endParaRPr>
        </a:p>
      </dgm:t>
    </dgm:pt>
    <dgm:pt modelId="{30A99E23-B673-1841-AA38-C461671DF8AF}" type="sibTrans" cxnId="{B3AC83BE-0319-F24F-BD99-6B34DA165F94}">
      <dgm:prSet/>
      <dgm:spPr/>
      <dgm:t>
        <a:bodyPr/>
        <a:lstStyle/>
        <a:p>
          <a:endParaRPr lang="en-US">
            <a:latin typeface="Atkinson Hyperlegible" pitchFamily="2" charset="0"/>
            <a:cs typeface="Arial" panose="020B0604020202020204" pitchFamily="34" charset="0"/>
          </a:endParaRPr>
        </a:p>
      </dgm:t>
    </dgm:pt>
    <dgm:pt modelId="{62091A94-BC36-0246-8E59-21ECD625698D}">
      <dgm:prSet phldrT="[Text]"/>
      <dgm:spPr>
        <a:solidFill>
          <a:srgbClr val="D0D1D4">
            <a:alpha val="89804"/>
          </a:srgbClr>
        </a:solidFill>
      </dgm:spPr>
      <dgm:t>
        <a:bodyPr/>
        <a:lstStyle/>
        <a:p>
          <a:r>
            <a:rPr lang="en-US" dirty="0">
              <a:latin typeface="Atkinson Hyperlegible" pitchFamily="2" charset="0"/>
              <a:cs typeface="Arial" panose="020B0604020202020204" pitchFamily="34" charset="0"/>
            </a:rPr>
            <a:t>CHARGE syndrome</a:t>
          </a:r>
        </a:p>
      </dgm:t>
    </dgm:pt>
    <dgm:pt modelId="{3A640F50-1211-8D45-A3C1-0B3909486981}" type="parTrans" cxnId="{38F68186-56DF-6345-B674-357B92C86E79}">
      <dgm:prSet/>
      <dgm:spPr/>
      <dgm:t>
        <a:bodyPr/>
        <a:lstStyle/>
        <a:p>
          <a:endParaRPr lang="en-US">
            <a:latin typeface="Atkinson Hyperlegible" pitchFamily="2" charset="0"/>
            <a:cs typeface="Arial" panose="020B0604020202020204" pitchFamily="34" charset="0"/>
          </a:endParaRPr>
        </a:p>
      </dgm:t>
    </dgm:pt>
    <dgm:pt modelId="{C02500EB-812A-9345-B87C-F687F17CA1A1}" type="sibTrans" cxnId="{38F68186-56DF-6345-B674-357B92C86E79}">
      <dgm:prSet/>
      <dgm:spPr/>
      <dgm:t>
        <a:bodyPr/>
        <a:lstStyle/>
        <a:p>
          <a:endParaRPr lang="en-US">
            <a:latin typeface="Atkinson Hyperlegible" pitchFamily="2" charset="0"/>
            <a:cs typeface="Arial" panose="020B0604020202020204" pitchFamily="34" charset="0"/>
          </a:endParaRPr>
        </a:p>
      </dgm:t>
    </dgm:pt>
    <dgm:pt modelId="{4F15C360-BE09-7447-A6B5-FB695A3F1F87}">
      <dgm:prSet phldrT="[Text]"/>
      <dgm:spPr>
        <a:solidFill>
          <a:srgbClr val="D0D1D4">
            <a:alpha val="89804"/>
          </a:srgbClr>
        </a:solidFill>
      </dgm:spPr>
      <dgm:t>
        <a:bodyPr/>
        <a:lstStyle/>
        <a:p>
          <a:r>
            <a:rPr lang="en-US" dirty="0">
              <a:latin typeface="Atkinson Hyperlegible" pitchFamily="2" charset="0"/>
              <a:cs typeface="Arial" panose="020B0604020202020204" pitchFamily="34" charset="0"/>
            </a:rPr>
            <a:t>CHARGE association</a:t>
          </a:r>
        </a:p>
      </dgm:t>
    </dgm:pt>
    <dgm:pt modelId="{273E81B7-C013-4848-83D4-5D1737124B15}" type="parTrans" cxnId="{83A4707F-A4EB-7041-8CAE-4179706DE346}">
      <dgm:prSet/>
      <dgm:spPr/>
      <dgm:t>
        <a:bodyPr/>
        <a:lstStyle/>
        <a:p>
          <a:endParaRPr lang="en-US">
            <a:latin typeface="Atkinson Hyperlegible" pitchFamily="2" charset="0"/>
            <a:cs typeface="Arial" panose="020B0604020202020204" pitchFamily="34" charset="0"/>
          </a:endParaRPr>
        </a:p>
      </dgm:t>
    </dgm:pt>
    <dgm:pt modelId="{1DE89E43-1C6A-6F4D-B6C2-C4238DCE5087}" type="sibTrans" cxnId="{83A4707F-A4EB-7041-8CAE-4179706DE346}">
      <dgm:prSet/>
      <dgm:spPr/>
      <dgm:t>
        <a:bodyPr/>
        <a:lstStyle/>
        <a:p>
          <a:endParaRPr lang="en-US">
            <a:latin typeface="Atkinson Hyperlegible" pitchFamily="2" charset="0"/>
            <a:cs typeface="Arial" panose="020B0604020202020204" pitchFamily="34" charset="0"/>
          </a:endParaRPr>
        </a:p>
      </dgm:t>
    </dgm:pt>
    <dgm:pt modelId="{AEAC557D-390D-4446-8C14-D3C3E0A63A4E}">
      <dgm:prSet phldrT="[Text]"/>
      <dgm:spPr>
        <a:solidFill>
          <a:schemeClr val="accent6">
            <a:lumMod val="75000"/>
          </a:schemeClr>
        </a:solidFill>
        <a:ln>
          <a:noFill/>
        </a:ln>
      </dgm:spPr>
      <dgm:t>
        <a:bodyPr/>
        <a:lstStyle/>
        <a:p>
          <a:r>
            <a:rPr lang="en-US" b="1" dirty="0">
              <a:latin typeface="Atkinson Hyperlegible" pitchFamily="2" charset="0"/>
              <a:cs typeface="Arial" panose="020B0604020202020204" pitchFamily="34" charset="0"/>
            </a:rPr>
            <a:t>Semicircular canals</a:t>
          </a:r>
        </a:p>
      </dgm:t>
    </dgm:pt>
    <dgm:pt modelId="{2949875C-9692-AA46-89CC-EB4E6B2A6D31}" type="parTrans" cxnId="{12E3F8EC-E375-A34C-A2BF-298BCE8AF7E2}">
      <dgm:prSet/>
      <dgm:spPr/>
      <dgm:t>
        <a:bodyPr/>
        <a:lstStyle/>
        <a:p>
          <a:endParaRPr lang="en-US">
            <a:latin typeface="Atkinson Hyperlegible" pitchFamily="2" charset="0"/>
            <a:cs typeface="Arial" panose="020B0604020202020204" pitchFamily="34" charset="0"/>
          </a:endParaRPr>
        </a:p>
      </dgm:t>
    </dgm:pt>
    <dgm:pt modelId="{9FD470A1-E3DC-CD44-A49B-7FAE6DC56157}" type="sibTrans" cxnId="{12E3F8EC-E375-A34C-A2BF-298BCE8AF7E2}">
      <dgm:prSet/>
      <dgm:spPr/>
      <dgm:t>
        <a:bodyPr/>
        <a:lstStyle/>
        <a:p>
          <a:endParaRPr lang="en-US">
            <a:latin typeface="Atkinson Hyperlegible" pitchFamily="2" charset="0"/>
            <a:cs typeface="Arial" panose="020B0604020202020204" pitchFamily="34" charset="0"/>
          </a:endParaRPr>
        </a:p>
      </dgm:t>
    </dgm:pt>
    <dgm:pt modelId="{0A14AB77-97BF-4E40-97EF-A4CFDDFEF900}">
      <dgm:prSet phldrT="[Text]"/>
      <dgm:spPr>
        <a:solidFill>
          <a:schemeClr val="accent6">
            <a:lumMod val="40000"/>
            <a:lumOff val="60000"/>
            <a:alpha val="90000"/>
          </a:schemeClr>
        </a:solidFill>
        <a:ln>
          <a:noFill/>
        </a:ln>
      </dgm:spPr>
      <dgm:t>
        <a:bodyPr/>
        <a:lstStyle/>
        <a:p>
          <a:r>
            <a:rPr lang="en-US" dirty="0">
              <a:latin typeface="Atkinson Hyperlegible" pitchFamily="2" charset="0"/>
              <a:cs typeface="Arial" panose="020B0604020202020204" pitchFamily="34" charset="0"/>
            </a:rPr>
            <a:t>Semicircular canal</a:t>
          </a:r>
        </a:p>
      </dgm:t>
    </dgm:pt>
    <dgm:pt modelId="{6DA53269-680F-D949-93C3-376D8205FFD0}" type="parTrans" cxnId="{84555A7B-822D-3D44-9ED0-43C9C45DB7A5}">
      <dgm:prSet/>
      <dgm:spPr/>
      <dgm:t>
        <a:bodyPr/>
        <a:lstStyle/>
        <a:p>
          <a:endParaRPr lang="en-US">
            <a:latin typeface="Atkinson Hyperlegible" pitchFamily="2" charset="0"/>
            <a:cs typeface="Arial" panose="020B0604020202020204" pitchFamily="34" charset="0"/>
          </a:endParaRPr>
        </a:p>
      </dgm:t>
    </dgm:pt>
    <dgm:pt modelId="{57DAD360-F507-5F43-B54E-D8E175DA0E67}" type="sibTrans" cxnId="{84555A7B-822D-3D44-9ED0-43C9C45DB7A5}">
      <dgm:prSet/>
      <dgm:spPr/>
      <dgm:t>
        <a:bodyPr/>
        <a:lstStyle/>
        <a:p>
          <a:endParaRPr lang="en-US">
            <a:latin typeface="Atkinson Hyperlegible" pitchFamily="2" charset="0"/>
            <a:cs typeface="Arial" panose="020B0604020202020204" pitchFamily="34" charset="0"/>
          </a:endParaRPr>
        </a:p>
      </dgm:t>
    </dgm:pt>
    <dgm:pt modelId="{AE29B8A7-B304-424D-986E-582AA73A88B1}">
      <dgm:prSet phldrT="[Text]"/>
      <dgm:spPr/>
      <dgm:t>
        <a:bodyPr/>
        <a:lstStyle/>
        <a:p>
          <a:r>
            <a:rPr lang="en-US" dirty="0">
              <a:latin typeface="Atkinson Hyperlegible" pitchFamily="2" charset="0"/>
              <a:cs typeface="Arial" panose="020B0604020202020204" pitchFamily="34" charset="0"/>
            </a:rPr>
            <a:t>Pathogenic CHD7 variant</a:t>
          </a:r>
        </a:p>
      </dgm:t>
    </dgm:pt>
    <dgm:pt modelId="{934D9418-F367-5E4A-AB85-039FAF304FA5}" type="parTrans" cxnId="{439F6EC5-A7DD-0D4A-9967-1313FDCBF3D7}">
      <dgm:prSet/>
      <dgm:spPr/>
      <dgm:t>
        <a:bodyPr/>
        <a:lstStyle/>
        <a:p>
          <a:endParaRPr lang="en-US">
            <a:latin typeface="Atkinson Hyperlegible" pitchFamily="2" charset="0"/>
            <a:cs typeface="Arial" panose="020B0604020202020204" pitchFamily="34" charset="0"/>
          </a:endParaRPr>
        </a:p>
      </dgm:t>
    </dgm:pt>
    <dgm:pt modelId="{E1152D8D-714F-DB4A-8A82-297975E4C77D}" type="sibTrans" cxnId="{439F6EC5-A7DD-0D4A-9967-1313FDCBF3D7}">
      <dgm:prSet/>
      <dgm:spPr/>
      <dgm:t>
        <a:bodyPr/>
        <a:lstStyle/>
        <a:p>
          <a:endParaRPr lang="en-US">
            <a:latin typeface="Atkinson Hyperlegible" pitchFamily="2" charset="0"/>
            <a:cs typeface="Arial" panose="020B0604020202020204" pitchFamily="34" charset="0"/>
          </a:endParaRPr>
        </a:p>
      </dgm:t>
    </dgm:pt>
    <dgm:pt modelId="{B9EA4510-AD5C-D940-B29D-4A16E90E22BD}">
      <dgm:prSet phldrT="[Text]"/>
      <dgm:spPr>
        <a:solidFill>
          <a:srgbClr val="D0D1D4">
            <a:alpha val="89804"/>
          </a:srgbClr>
        </a:solidFill>
      </dgm:spPr>
      <dgm:t>
        <a:bodyPr/>
        <a:lstStyle/>
        <a:p>
          <a:r>
            <a:rPr lang="en-US" dirty="0">
              <a:latin typeface="Atkinson Hyperlegible" pitchFamily="2" charset="0"/>
              <a:cs typeface="Arial" panose="020B0604020202020204" pitchFamily="34" charset="0"/>
            </a:rPr>
            <a:t>Coloboma</a:t>
          </a:r>
        </a:p>
      </dgm:t>
    </dgm:pt>
    <dgm:pt modelId="{76E51939-2B98-3749-A128-9AE44532E300}" type="parTrans" cxnId="{52AF910D-4FBD-EC4E-8855-8D806AF36083}">
      <dgm:prSet/>
      <dgm:spPr/>
      <dgm:t>
        <a:bodyPr/>
        <a:lstStyle/>
        <a:p>
          <a:endParaRPr lang="en-US">
            <a:latin typeface="Atkinson Hyperlegible" pitchFamily="2" charset="0"/>
            <a:cs typeface="Arial" panose="020B0604020202020204" pitchFamily="34" charset="0"/>
          </a:endParaRPr>
        </a:p>
      </dgm:t>
    </dgm:pt>
    <dgm:pt modelId="{C71C56CD-8386-7648-92A8-A59D7622DCCC}" type="sibTrans" cxnId="{52AF910D-4FBD-EC4E-8855-8D806AF36083}">
      <dgm:prSet/>
      <dgm:spPr/>
      <dgm:t>
        <a:bodyPr/>
        <a:lstStyle/>
        <a:p>
          <a:endParaRPr lang="en-US">
            <a:latin typeface="Atkinson Hyperlegible" pitchFamily="2" charset="0"/>
            <a:cs typeface="Arial" panose="020B0604020202020204" pitchFamily="34" charset="0"/>
          </a:endParaRPr>
        </a:p>
      </dgm:t>
    </dgm:pt>
    <dgm:pt modelId="{659089BD-82E1-784D-A708-0341CAAC5BDD}">
      <dgm:prSet phldrT="[Text]"/>
      <dgm:spPr>
        <a:solidFill>
          <a:schemeClr val="accent6">
            <a:lumMod val="40000"/>
            <a:lumOff val="60000"/>
            <a:alpha val="90000"/>
          </a:schemeClr>
        </a:solidFill>
        <a:ln>
          <a:noFill/>
        </a:ln>
      </dgm:spPr>
      <dgm:t>
        <a:bodyPr/>
        <a:lstStyle/>
        <a:p>
          <a:r>
            <a:rPr lang="en-US" dirty="0">
              <a:latin typeface="Atkinson Hyperlegible" pitchFamily="2" charset="0"/>
              <a:cs typeface="Arial" panose="020B0604020202020204" pitchFamily="34" charset="0"/>
            </a:rPr>
            <a:t>Dysplasia of semi-circular canal</a:t>
          </a:r>
        </a:p>
      </dgm:t>
    </dgm:pt>
    <dgm:pt modelId="{683225FB-1131-D446-BA3B-5EF596588F78}" type="parTrans" cxnId="{3DAC7C69-7FE3-5E41-A091-9D1F5FFA4241}">
      <dgm:prSet/>
      <dgm:spPr/>
      <dgm:t>
        <a:bodyPr/>
        <a:lstStyle/>
        <a:p>
          <a:endParaRPr lang="en-US">
            <a:latin typeface="Atkinson Hyperlegible" pitchFamily="2" charset="0"/>
            <a:cs typeface="Arial" panose="020B0604020202020204" pitchFamily="34" charset="0"/>
          </a:endParaRPr>
        </a:p>
      </dgm:t>
    </dgm:pt>
    <dgm:pt modelId="{328F338D-D5AC-814F-A57B-EACCBAFA2AFC}" type="sibTrans" cxnId="{3DAC7C69-7FE3-5E41-A091-9D1F5FFA4241}">
      <dgm:prSet/>
      <dgm:spPr/>
      <dgm:t>
        <a:bodyPr/>
        <a:lstStyle/>
        <a:p>
          <a:endParaRPr lang="en-US">
            <a:latin typeface="Atkinson Hyperlegible" pitchFamily="2" charset="0"/>
            <a:cs typeface="Arial" panose="020B0604020202020204" pitchFamily="34" charset="0"/>
          </a:endParaRPr>
        </a:p>
      </dgm:t>
    </dgm:pt>
    <dgm:pt modelId="{72486C0E-EDE0-A84B-8094-9C5133E89833}" type="pres">
      <dgm:prSet presAssocID="{2D600496-3509-0643-99E4-5B534D870BC3}" presName="Name0" presStyleCnt="0">
        <dgm:presLayoutVars>
          <dgm:dir/>
          <dgm:animLvl val="lvl"/>
          <dgm:resizeHandles val="exact"/>
        </dgm:presLayoutVars>
      </dgm:prSet>
      <dgm:spPr/>
    </dgm:pt>
    <dgm:pt modelId="{867C4F7B-9D62-E347-9264-761E210BE92F}" type="pres">
      <dgm:prSet presAssocID="{0D93710A-509E-444C-BCC5-CA762C5426E8}" presName="composite" presStyleCnt="0"/>
      <dgm:spPr/>
    </dgm:pt>
    <dgm:pt modelId="{C61F7C8B-2D04-ED49-81D2-21C3E69A3104}" type="pres">
      <dgm:prSet presAssocID="{0D93710A-509E-444C-BCC5-CA762C5426E8}" presName="parTx" presStyleLbl="alignNode1" presStyleIdx="0" presStyleCnt="3">
        <dgm:presLayoutVars>
          <dgm:chMax val="0"/>
          <dgm:chPref val="0"/>
          <dgm:bulletEnabled val="1"/>
        </dgm:presLayoutVars>
      </dgm:prSet>
      <dgm:spPr/>
    </dgm:pt>
    <dgm:pt modelId="{A51EA510-0608-0C4E-9BDF-93B5DBEC6AC6}" type="pres">
      <dgm:prSet presAssocID="{0D93710A-509E-444C-BCC5-CA762C5426E8}" presName="desTx" presStyleLbl="alignAccFollowNode1" presStyleIdx="0" presStyleCnt="3">
        <dgm:presLayoutVars>
          <dgm:bulletEnabled val="1"/>
        </dgm:presLayoutVars>
      </dgm:prSet>
      <dgm:spPr/>
    </dgm:pt>
    <dgm:pt modelId="{2382BDC8-585A-0A48-B6A0-41571A8C6B16}" type="pres">
      <dgm:prSet presAssocID="{BCA600AC-905D-474B-8711-E6A15636AF75}" presName="space" presStyleCnt="0"/>
      <dgm:spPr/>
    </dgm:pt>
    <dgm:pt modelId="{77C8DD6F-A854-FF43-99D1-E504090574FB}" type="pres">
      <dgm:prSet presAssocID="{FA52C4A8-CD76-E645-82E2-D64D45D7656D}" presName="composite" presStyleCnt="0"/>
      <dgm:spPr/>
    </dgm:pt>
    <dgm:pt modelId="{692DF87E-CA74-0F47-BFAB-B5F84C1D4EEC}" type="pres">
      <dgm:prSet presAssocID="{FA52C4A8-CD76-E645-82E2-D64D45D7656D}" presName="parTx" presStyleLbl="alignNode1" presStyleIdx="1" presStyleCnt="3">
        <dgm:presLayoutVars>
          <dgm:chMax val="0"/>
          <dgm:chPref val="0"/>
          <dgm:bulletEnabled val="1"/>
        </dgm:presLayoutVars>
      </dgm:prSet>
      <dgm:spPr/>
    </dgm:pt>
    <dgm:pt modelId="{82B9DA16-FB40-4D45-A0BC-82D8C3DF3AF1}" type="pres">
      <dgm:prSet presAssocID="{FA52C4A8-CD76-E645-82E2-D64D45D7656D}" presName="desTx" presStyleLbl="alignAccFollowNode1" presStyleIdx="1" presStyleCnt="3">
        <dgm:presLayoutVars>
          <dgm:bulletEnabled val="1"/>
        </dgm:presLayoutVars>
      </dgm:prSet>
      <dgm:spPr/>
    </dgm:pt>
    <dgm:pt modelId="{A41791BC-2420-6341-B36E-3F8AF3167A91}" type="pres">
      <dgm:prSet presAssocID="{30A99E23-B673-1841-AA38-C461671DF8AF}" presName="space" presStyleCnt="0"/>
      <dgm:spPr/>
    </dgm:pt>
    <dgm:pt modelId="{426D609D-00B2-0940-9902-2B9FBA55D171}" type="pres">
      <dgm:prSet presAssocID="{AEAC557D-390D-4446-8C14-D3C3E0A63A4E}" presName="composite" presStyleCnt="0"/>
      <dgm:spPr/>
    </dgm:pt>
    <dgm:pt modelId="{E49F80BD-A07C-C042-9004-20D66CBBBCB5}" type="pres">
      <dgm:prSet presAssocID="{AEAC557D-390D-4446-8C14-D3C3E0A63A4E}" presName="parTx" presStyleLbl="alignNode1" presStyleIdx="2" presStyleCnt="3">
        <dgm:presLayoutVars>
          <dgm:chMax val="0"/>
          <dgm:chPref val="0"/>
          <dgm:bulletEnabled val="1"/>
        </dgm:presLayoutVars>
      </dgm:prSet>
      <dgm:spPr/>
    </dgm:pt>
    <dgm:pt modelId="{21212C81-7A86-2A4D-8C7F-2A88CDEDC546}" type="pres">
      <dgm:prSet presAssocID="{AEAC557D-390D-4446-8C14-D3C3E0A63A4E}" presName="desTx" presStyleLbl="alignAccFollowNode1" presStyleIdx="2" presStyleCnt="3">
        <dgm:presLayoutVars>
          <dgm:bulletEnabled val="1"/>
        </dgm:presLayoutVars>
      </dgm:prSet>
      <dgm:spPr/>
    </dgm:pt>
  </dgm:ptLst>
  <dgm:cxnLst>
    <dgm:cxn modelId="{52AF910D-4FBD-EC4E-8855-8D806AF36083}" srcId="{FA52C4A8-CD76-E645-82E2-D64D45D7656D}" destId="{B9EA4510-AD5C-D940-B29D-4A16E90E22BD}" srcOrd="2" destOrd="0" parTransId="{76E51939-2B98-3749-A128-9AE44532E300}" sibTransId="{C71C56CD-8386-7648-92A8-A59D7622DCCC}"/>
    <dgm:cxn modelId="{1838751A-AA4C-8440-A2E0-76F720D9AB21}" type="presOf" srcId="{2D600496-3509-0643-99E4-5B534D870BC3}" destId="{72486C0E-EDE0-A84B-8094-9C5133E89833}" srcOrd="0" destOrd="0" presId="urn:microsoft.com/office/officeart/2005/8/layout/hList1"/>
    <dgm:cxn modelId="{65F06D1E-6562-B948-A756-B48BAA0AAB40}" type="presOf" srcId="{659089BD-82E1-784D-A708-0341CAAC5BDD}" destId="{21212C81-7A86-2A4D-8C7F-2A88CDEDC546}" srcOrd="0" destOrd="1" presId="urn:microsoft.com/office/officeart/2005/8/layout/hList1"/>
    <dgm:cxn modelId="{FF274C21-8807-5F4B-BF27-67FE2C517406}" type="presOf" srcId="{203F00E7-F4ED-064D-A333-68A7AE96C084}" destId="{A51EA510-0608-0C4E-9BDF-93B5DBEC6AC6}" srcOrd="0" destOrd="1" presId="urn:microsoft.com/office/officeart/2005/8/layout/hList1"/>
    <dgm:cxn modelId="{1166132B-70F4-314C-A352-A1C1888A598F}" type="presOf" srcId="{AEAC557D-390D-4446-8C14-D3C3E0A63A4E}" destId="{E49F80BD-A07C-C042-9004-20D66CBBBCB5}" srcOrd="0" destOrd="0" presId="urn:microsoft.com/office/officeart/2005/8/layout/hList1"/>
    <dgm:cxn modelId="{010FE332-BA34-1F4A-B884-E7FF83B0AA03}" type="presOf" srcId="{6C32B904-4175-D64B-906B-168FDFC52D99}" destId="{A51EA510-0608-0C4E-9BDF-93B5DBEC6AC6}" srcOrd="0" destOrd="0" presId="urn:microsoft.com/office/officeart/2005/8/layout/hList1"/>
    <dgm:cxn modelId="{8EE2BE46-0D4C-3B40-8269-BF73F2984EF9}" srcId="{2D600496-3509-0643-99E4-5B534D870BC3}" destId="{0D93710A-509E-444C-BCC5-CA762C5426E8}" srcOrd="0" destOrd="0" parTransId="{49369B86-A034-904C-AE3A-550F8DFBAB2E}" sibTransId="{BCA600AC-905D-474B-8711-E6A15636AF75}"/>
    <dgm:cxn modelId="{4701B753-1726-3145-AB04-762ACFAD18E2}" type="presOf" srcId="{4F15C360-BE09-7447-A6B5-FB695A3F1F87}" destId="{82B9DA16-FB40-4D45-A0BC-82D8C3DF3AF1}" srcOrd="0" destOrd="1" presId="urn:microsoft.com/office/officeart/2005/8/layout/hList1"/>
    <dgm:cxn modelId="{A7DCE265-DCC2-F946-BE03-0689FDC1ECD1}" srcId="{0D93710A-509E-444C-BCC5-CA762C5426E8}" destId="{203F00E7-F4ED-064D-A333-68A7AE96C084}" srcOrd="1" destOrd="0" parTransId="{540FDD71-40C2-FE49-824B-4405DEA0AF82}" sibTransId="{1D3D11AB-3143-3146-A44A-671971FCBA30}"/>
    <dgm:cxn modelId="{3DAC7C69-7FE3-5E41-A091-9D1F5FFA4241}" srcId="{AEAC557D-390D-4446-8C14-D3C3E0A63A4E}" destId="{659089BD-82E1-784D-A708-0341CAAC5BDD}" srcOrd="1" destOrd="0" parTransId="{683225FB-1131-D446-BA3B-5EF596588F78}" sibTransId="{328F338D-D5AC-814F-A57B-EACCBAFA2AFC}"/>
    <dgm:cxn modelId="{84555A7B-822D-3D44-9ED0-43C9C45DB7A5}" srcId="{AEAC557D-390D-4446-8C14-D3C3E0A63A4E}" destId="{0A14AB77-97BF-4E40-97EF-A4CFDDFEF900}" srcOrd="0" destOrd="0" parTransId="{6DA53269-680F-D949-93C3-376D8205FFD0}" sibTransId="{57DAD360-F507-5F43-B54E-D8E175DA0E67}"/>
    <dgm:cxn modelId="{83A4707F-A4EB-7041-8CAE-4179706DE346}" srcId="{FA52C4A8-CD76-E645-82E2-D64D45D7656D}" destId="{4F15C360-BE09-7447-A6B5-FB695A3F1F87}" srcOrd="1" destOrd="0" parTransId="{273E81B7-C013-4848-83D4-5D1737124B15}" sibTransId="{1DE89E43-1C6A-6F4D-B6C2-C4238DCE5087}"/>
    <dgm:cxn modelId="{F371E885-1A89-5844-8A5A-BB4408B7A850}" type="presOf" srcId="{62091A94-BC36-0246-8E59-21ECD625698D}" destId="{82B9DA16-FB40-4D45-A0BC-82D8C3DF3AF1}" srcOrd="0" destOrd="0" presId="urn:microsoft.com/office/officeart/2005/8/layout/hList1"/>
    <dgm:cxn modelId="{38F68186-56DF-6345-B674-357B92C86E79}" srcId="{FA52C4A8-CD76-E645-82E2-D64D45D7656D}" destId="{62091A94-BC36-0246-8E59-21ECD625698D}" srcOrd="0" destOrd="0" parTransId="{3A640F50-1211-8D45-A3C1-0B3909486981}" sibTransId="{C02500EB-812A-9345-B87C-F687F17CA1A1}"/>
    <dgm:cxn modelId="{8A410992-4867-4C44-BFF7-09010265B08E}" type="presOf" srcId="{FA52C4A8-CD76-E645-82E2-D64D45D7656D}" destId="{692DF87E-CA74-0F47-BFAB-B5F84C1D4EEC}" srcOrd="0" destOrd="0" presId="urn:microsoft.com/office/officeart/2005/8/layout/hList1"/>
    <dgm:cxn modelId="{A70B1B94-CB4A-A84B-AEBE-EB2F65B88985}" type="presOf" srcId="{0D93710A-509E-444C-BCC5-CA762C5426E8}" destId="{C61F7C8B-2D04-ED49-81D2-21C3E69A3104}" srcOrd="0" destOrd="0" presId="urn:microsoft.com/office/officeart/2005/8/layout/hList1"/>
    <dgm:cxn modelId="{781FBEA1-CA16-CF43-9ED1-CB7BCED1A044}" type="presOf" srcId="{0A14AB77-97BF-4E40-97EF-A4CFDDFEF900}" destId="{21212C81-7A86-2A4D-8C7F-2A88CDEDC546}" srcOrd="0" destOrd="0" presId="urn:microsoft.com/office/officeart/2005/8/layout/hList1"/>
    <dgm:cxn modelId="{B3AC83BE-0319-F24F-BD99-6B34DA165F94}" srcId="{2D600496-3509-0643-99E4-5B534D870BC3}" destId="{FA52C4A8-CD76-E645-82E2-D64D45D7656D}" srcOrd="1" destOrd="0" parTransId="{108AF35E-BB70-0048-AD2C-6C0ADE92210E}" sibTransId="{30A99E23-B673-1841-AA38-C461671DF8AF}"/>
    <dgm:cxn modelId="{439F6EC5-A7DD-0D4A-9967-1313FDCBF3D7}" srcId="{0D93710A-509E-444C-BCC5-CA762C5426E8}" destId="{AE29B8A7-B304-424D-986E-582AA73A88B1}" srcOrd="2" destOrd="0" parTransId="{934D9418-F367-5E4A-AB85-039FAF304FA5}" sibTransId="{E1152D8D-714F-DB4A-8A82-297975E4C77D}"/>
    <dgm:cxn modelId="{12E3F8EC-E375-A34C-A2BF-298BCE8AF7E2}" srcId="{2D600496-3509-0643-99E4-5B534D870BC3}" destId="{AEAC557D-390D-4446-8C14-D3C3E0A63A4E}" srcOrd="2" destOrd="0" parTransId="{2949875C-9692-AA46-89CC-EB4E6B2A6D31}" sibTransId="{9FD470A1-E3DC-CD44-A49B-7FAE6DC56157}"/>
    <dgm:cxn modelId="{273DFBEC-6CE6-834B-89AA-34BC2DED5E64}" type="presOf" srcId="{B9EA4510-AD5C-D940-B29D-4A16E90E22BD}" destId="{82B9DA16-FB40-4D45-A0BC-82D8C3DF3AF1}" srcOrd="0" destOrd="2" presId="urn:microsoft.com/office/officeart/2005/8/layout/hList1"/>
    <dgm:cxn modelId="{58CCEFEE-F8E6-F043-9CE5-5B461D86FCDD}" type="presOf" srcId="{AE29B8A7-B304-424D-986E-582AA73A88B1}" destId="{A51EA510-0608-0C4E-9BDF-93B5DBEC6AC6}" srcOrd="0" destOrd="2" presId="urn:microsoft.com/office/officeart/2005/8/layout/hList1"/>
    <dgm:cxn modelId="{1822B5FC-6554-C440-B33D-74D7A234D701}" srcId="{0D93710A-509E-444C-BCC5-CA762C5426E8}" destId="{6C32B904-4175-D64B-906B-168FDFC52D99}" srcOrd="0" destOrd="0" parTransId="{125BBA70-6957-B14F-8E42-78AEF5438A7E}" sibTransId="{E5988C4D-4701-F447-9702-2DCF1E390A54}"/>
    <dgm:cxn modelId="{51105C16-6CEE-9342-9735-CA1072051AC9}" type="presParOf" srcId="{72486C0E-EDE0-A84B-8094-9C5133E89833}" destId="{867C4F7B-9D62-E347-9264-761E210BE92F}" srcOrd="0" destOrd="0" presId="urn:microsoft.com/office/officeart/2005/8/layout/hList1"/>
    <dgm:cxn modelId="{1D12A007-2DAD-D142-B421-FC85632C4175}" type="presParOf" srcId="{867C4F7B-9D62-E347-9264-761E210BE92F}" destId="{C61F7C8B-2D04-ED49-81D2-21C3E69A3104}" srcOrd="0" destOrd="0" presId="urn:microsoft.com/office/officeart/2005/8/layout/hList1"/>
    <dgm:cxn modelId="{2D3EEDB6-0980-504B-9410-AD544BE33B70}" type="presParOf" srcId="{867C4F7B-9D62-E347-9264-761E210BE92F}" destId="{A51EA510-0608-0C4E-9BDF-93B5DBEC6AC6}" srcOrd="1" destOrd="0" presId="urn:microsoft.com/office/officeart/2005/8/layout/hList1"/>
    <dgm:cxn modelId="{4E77CFBA-0996-B547-B0A6-1CE604C095FB}" type="presParOf" srcId="{72486C0E-EDE0-A84B-8094-9C5133E89833}" destId="{2382BDC8-585A-0A48-B6A0-41571A8C6B16}" srcOrd="1" destOrd="0" presId="urn:microsoft.com/office/officeart/2005/8/layout/hList1"/>
    <dgm:cxn modelId="{CD262F2D-704B-1944-B713-9EBEB12A91B6}" type="presParOf" srcId="{72486C0E-EDE0-A84B-8094-9C5133E89833}" destId="{77C8DD6F-A854-FF43-99D1-E504090574FB}" srcOrd="2" destOrd="0" presId="urn:microsoft.com/office/officeart/2005/8/layout/hList1"/>
    <dgm:cxn modelId="{D5EEACC0-6D94-B445-B6FD-7082B64216E2}" type="presParOf" srcId="{77C8DD6F-A854-FF43-99D1-E504090574FB}" destId="{692DF87E-CA74-0F47-BFAB-B5F84C1D4EEC}" srcOrd="0" destOrd="0" presId="urn:microsoft.com/office/officeart/2005/8/layout/hList1"/>
    <dgm:cxn modelId="{B530BAD9-D67D-D947-A420-D8209C2FD535}" type="presParOf" srcId="{77C8DD6F-A854-FF43-99D1-E504090574FB}" destId="{82B9DA16-FB40-4D45-A0BC-82D8C3DF3AF1}" srcOrd="1" destOrd="0" presId="urn:microsoft.com/office/officeart/2005/8/layout/hList1"/>
    <dgm:cxn modelId="{B6D84C0E-27BD-B446-9247-2123335A33EB}" type="presParOf" srcId="{72486C0E-EDE0-A84B-8094-9C5133E89833}" destId="{A41791BC-2420-6341-B36E-3F8AF3167A91}" srcOrd="3" destOrd="0" presId="urn:microsoft.com/office/officeart/2005/8/layout/hList1"/>
    <dgm:cxn modelId="{B7263471-C1F8-3D42-8D2C-2A6E5C4A9272}" type="presParOf" srcId="{72486C0E-EDE0-A84B-8094-9C5133E89833}" destId="{426D609D-00B2-0940-9902-2B9FBA55D171}" srcOrd="4" destOrd="0" presId="urn:microsoft.com/office/officeart/2005/8/layout/hList1"/>
    <dgm:cxn modelId="{0BEF8B9D-852B-1F4B-B796-6BD201A213BD}" type="presParOf" srcId="{426D609D-00B2-0940-9902-2B9FBA55D171}" destId="{E49F80BD-A07C-C042-9004-20D66CBBBCB5}" srcOrd="0" destOrd="0" presId="urn:microsoft.com/office/officeart/2005/8/layout/hList1"/>
    <dgm:cxn modelId="{EFCC2CD1-81BF-6B49-888D-5E4241B6DFFF}" type="presParOf" srcId="{426D609D-00B2-0940-9902-2B9FBA55D171}" destId="{21212C81-7A86-2A4D-8C7F-2A88CDEDC54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D452FA-6815-534B-B10B-3C130BD69ED9}" type="doc">
      <dgm:prSet loTypeId="urn:microsoft.com/office/officeart/2005/8/layout/hList1" loCatId="" qsTypeId="urn:microsoft.com/office/officeart/2005/8/quickstyle/simple1" qsCatId="simple" csTypeId="urn:microsoft.com/office/officeart/2005/8/colors/colorful4" csCatId="colorful" phldr="1"/>
      <dgm:spPr/>
      <dgm:t>
        <a:bodyPr/>
        <a:lstStyle/>
        <a:p>
          <a:endParaRPr lang="en-US"/>
        </a:p>
      </dgm:t>
    </dgm:pt>
    <dgm:pt modelId="{88F8FBEE-4C75-D541-B91A-FC5A2322F49C}">
      <dgm:prSet phldrT="[Text]"/>
      <dgm:spPr/>
      <dgm:t>
        <a:bodyPr/>
        <a:lstStyle/>
        <a:p>
          <a:r>
            <a:rPr lang="en-US" b="1" dirty="0">
              <a:latin typeface="Atkinson Hyperlegible" pitchFamily="2" charset="0"/>
            </a:rPr>
            <a:t>True Financial Costs</a:t>
          </a:r>
        </a:p>
      </dgm:t>
    </dgm:pt>
    <dgm:pt modelId="{4CDAB427-2DF3-9245-84F1-A2F459F96EA6}" type="parTrans" cxnId="{0DEC94E1-9E12-5D49-8E07-D02D199836DB}">
      <dgm:prSet/>
      <dgm:spPr/>
      <dgm:t>
        <a:bodyPr/>
        <a:lstStyle/>
        <a:p>
          <a:endParaRPr lang="en-US" b="1">
            <a:latin typeface="Atkinson Hyperlegible" pitchFamily="2" charset="0"/>
          </a:endParaRPr>
        </a:p>
      </dgm:t>
    </dgm:pt>
    <dgm:pt modelId="{31AB4EAB-9CCC-C041-BCD8-318CBC7A9509}" type="sibTrans" cxnId="{0DEC94E1-9E12-5D49-8E07-D02D199836DB}">
      <dgm:prSet/>
      <dgm:spPr/>
      <dgm:t>
        <a:bodyPr/>
        <a:lstStyle/>
        <a:p>
          <a:endParaRPr lang="en-US" b="1">
            <a:latin typeface="Atkinson Hyperlegible" pitchFamily="2" charset="0"/>
          </a:endParaRPr>
        </a:p>
      </dgm:t>
    </dgm:pt>
    <dgm:pt modelId="{E4BE0CCB-45A0-5742-BC2B-2159D64DA1A0}">
      <dgm:prSet phldrT="[Text]"/>
      <dgm:spPr/>
      <dgm:t>
        <a:bodyPr/>
        <a:lstStyle/>
        <a:p>
          <a:r>
            <a:rPr lang="en-US" b="0" dirty="0">
              <a:latin typeface="Atkinson Hyperlegible" pitchFamily="2" charset="0"/>
            </a:rPr>
            <a:t>$31,360 for chart review without EMERSE.</a:t>
          </a:r>
        </a:p>
      </dgm:t>
    </dgm:pt>
    <dgm:pt modelId="{E76A243C-AE65-B142-AA2E-489FE649ED62}" type="parTrans" cxnId="{94B3CBF7-12C7-544A-BD5E-636D48C48C77}">
      <dgm:prSet/>
      <dgm:spPr/>
      <dgm:t>
        <a:bodyPr/>
        <a:lstStyle/>
        <a:p>
          <a:endParaRPr lang="en-US" b="1">
            <a:latin typeface="Atkinson Hyperlegible" pitchFamily="2" charset="0"/>
          </a:endParaRPr>
        </a:p>
      </dgm:t>
    </dgm:pt>
    <dgm:pt modelId="{7A47D694-1628-904D-9B12-1AC2FCD04775}" type="sibTrans" cxnId="{94B3CBF7-12C7-544A-BD5E-636D48C48C77}">
      <dgm:prSet/>
      <dgm:spPr/>
      <dgm:t>
        <a:bodyPr/>
        <a:lstStyle/>
        <a:p>
          <a:endParaRPr lang="en-US" b="1">
            <a:latin typeface="Atkinson Hyperlegible" pitchFamily="2" charset="0"/>
          </a:endParaRPr>
        </a:p>
      </dgm:t>
    </dgm:pt>
    <dgm:pt modelId="{E303C190-77C0-154C-9E0F-DF602AE99999}">
      <dgm:prSet phldrT="[Text]"/>
      <dgm:spPr/>
      <dgm:t>
        <a:bodyPr/>
        <a:lstStyle/>
        <a:p>
          <a:r>
            <a:rPr lang="en-US" b="1" dirty="0">
              <a:latin typeface="Atkinson Hyperlegible" pitchFamily="2" charset="0"/>
            </a:rPr>
            <a:t>Data Quality</a:t>
          </a:r>
        </a:p>
      </dgm:t>
    </dgm:pt>
    <dgm:pt modelId="{DD750AB6-A453-5A46-9D46-40EE57196AF0}" type="parTrans" cxnId="{5E26F103-3225-4B41-A57D-693CDB273BBD}">
      <dgm:prSet/>
      <dgm:spPr/>
      <dgm:t>
        <a:bodyPr/>
        <a:lstStyle/>
        <a:p>
          <a:endParaRPr lang="en-US" b="1">
            <a:latin typeface="Atkinson Hyperlegible" pitchFamily="2" charset="0"/>
          </a:endParaRPr>
        </a:p>
      </dgm:t>
    </dgm:pt>
    <dgm:pt modelId="{883FD6C8-2408-F443-97CD-BA39565D90FC}" type="sibTrans" cxnId="{5E26F103-3225-4B41-A57D-693CDB273BBD}">
      <dgm:prSet/>
      <dgm:spPr/>
      <dgm:t>
        <a:bodyPr/>
        <a:lstStyle/>
        <a:p>
          <a:endParaRPr lang="en-US" b="1">
            <a:latin typeface="Atkinson Hyperlegible" pitchFamily="2" charset="0"/>
          </a:endParaRPr>
        </a:p>
      </dgm:t>
    </dgm:pt>
    <dgm:pt modelId="{705AE9A9-5E3F-C147-BD1B-DBAAD100D48B}">
      <dgm:prSet phldrT="[Text]"/>
      <dgm:spPr/>
      <dgm:t>
        <a:bodyPr/>
        <a:lstStyle/>
        <a:p>
          <a:r>
            <a:rPr lang="en-US" b="1" dirty="0">
              <a:latin typeface="Atkinson Hyperlegible" pitchFamily="2" charset="0"/>
            </a:rPr>
            <a:t>Project Management</a:t>
          </a:r>
        </a:p>
      </dgm:t>
    </dgm:pt>
    <dgm:pt modelId="{6487CBEA-4636-6941-B819-0F38F02D7CAE}" type="parTrans" cxnId="{4ECAA7BF-454D-7A47-B5A3-F7D29B0F7004}">
      <dgm:prSet/>
      <dgm:spPr/>
      <dgm:t>
        <a:bodyPr/>
        <a:lstStyle/>
        <a:p>
          <a:endParaRPr lang="en-US" b="1">
            <a:latin typeface="Atkinson Hyperlegible" pitchFamily="2" charset="0"/>
          </a:endParaRPr>
        </a:p>
      </dgm:t>
    </dgm:pt>
    <dgm:pt modelId="{35E409EF-C800-4041-82FA-D151422C4FD7}" type="sibTrans" cxnId="{4ECAA7BF-454D-7A47-B5A3-F7D29B0F7004}">
      <dgm:prSet/>
      <dgm:spPr/>
      <dgm:t>
        <a:bodyPr/>
        <a:lstStyle/>
        <a:p>
          <a:endParaRPr lang="en-US" b="1">
            <a:latin typeface="Atkinson Hyperlegible" pitchFamily="2" charset="0"/>
          </a:endParaRPr>
        </a:p>
      </dgm:t>
    </dgm:pt>
    <dgm:pt modelId="{EB83B9EC-5A6B-DE45-B8AB-7F6803EA44A7}">
      <dgm:prSet phldrT="[Text]"/>
      <dgm:spPr/>
      <dgm:t>
        <a:bodyPr/>
        <a:lstStyle/>
        <a:p>
          <a:r>
            <a:rPr lang="en-US" b="0" dirty="0">
              <a:latin typeface="Atkinson Hyperlegible" pitchFamily="2" charset="0"/>
            </a:rPr>
            <a:t>Fewer charts needed to be manually reviewed.</a:t>
          </a:r>
        </a:p>
      </dgm:t>
    </dgm:pt>
    <dgm:pt modelId="{4A3A5F01-8849-8C44-9EF3-9069B74709AF}" type="parTrans" cxnId="{ACAE23A3-E89D-0A44-9652-D8F0C8A74B94}">
      <dgm:prSet/>
      <dgm:spPr/>
      <dgm:t>
        <a:bodyPr/>
        <a:lstStyle/>
        <a:p>
          <a:endParaRPr lang="en-US" b="1">
            <a:latin typeface="Atkinson Hyperlegible" pitchFamily="2" charset="0"/>
          </a:endParaRPr>
        </a:p>
      </dgm:t>
    </dgm:pt>
    <dgm:pt modelId="{18DAC360-3ACB-F042-BAB3-EE5B61957012}" type="sibTrans" cxnId="{ACAE23A3-E89D-0A44-9652-D8F0C8A74B94}">
      <dgm:prSet/>
      <dgm:spPr/>
      <dgm:t>
        <a:bodyPr/>
        <a:lstStyle/>
        <a:p>
          <a:endParaRPr lang="en-US" b="1">
            <a:latin typeface="Atkinson Hyperlegible" pitchFamily="2" charset="0"/>
          </a:endParaRPr>
        </a:p>
      </dgm:t>
    </dgm:pt>
    <dgm:pt modelId="{0B26EDCD-D0E1-264E-87CC-4372411AD35B}">
      <dgm:prSet phldrT="[Text]"/>
      <dgm:spPr/>
      <dgm:t>
        <a:bodyPr/>
        <a:lstStyle/>
        <a:p>
          <a:r>
            <a:rPr lang="en-US" b="0" dirty="0">
              <a:latin typeface="Atkinson Hyperlegible" pitchFamily="2" charset="0"/>
            </a:rPr>
            <a:t>Reduced variability.</a:t>
          </a:r>
        </a:p>
      </dgm:t>
    </dgm:pt>
    <dgm:pt modelId="{E20F4246-0220-4D46-918A-992CDC671958}" type="parTrans" cxnId="{F4378752-D241-974F-837B-7CF8388DA2C0}">
      <dgm:prSet/>
      <dgm:spPr/>
      <dgm:t>
        <a:bodyPr/>
        <a:lstStyle/>
        <a:p>
          <a:endParaRPr lang="en-US" b="1">
            <a:latin typeface="Atkinson Hyperlegible" pitchFamily="2" charset="0"/>
          </a:endParaRPr>
        </a:p>
      </dgm:t>
    </dgm:pt>
    <dgm:pt modelId="{BCCC7D96-2C3E-4E49-97BF-E035A4110A05}" type="sibTrans" cxnId="{F4378752-D241-974F-837B-7CF8388DA2C0}">
      <dgm:prSet/>
      <dgm:spPr/>
      <dgm:t>
        <a:bodyPr/>
        <a:lstStyle/>
        <a:p>
          <a:endParaRPr lang="en-US" b="1">
            <a:latin typeface="Atkinson Hyperlegible" pitchFamily="2" charset="0"/>
          </a:endParaRPr>
        </a:p>
      </dgm:t>
    </dgm:pt>
    <dgm:pt modelId="{02A5533D-E8E4-D34C-9215-429D7337F109}">
      <dgm:prSet phldrT="[Text]"/>
      <dgm:spPr/>
      <dgm:t>
        <a:bodyPr/>
        <a:lstStyle/>
        <a:p>
          <a:r>
            <a:rPr lang="en-US" b="0" dirty="0">
              <a:latin typeface="Atkinson Hyperlegible" pitchFamily="2" charset="0"/>
            </a:rPr>
            <a:t>Better for time restraints. </a:t>
          </a:r>
        </a:p>
      </dgm:t>
    </dgm:pt>
    <dgm:pt modelId="{8C368BB9-D7FF-574D-9D41-7B6A603E005E}" type="parTrans" cxnId="{ABEA7330-293B-7844-9665-D994E3EA5CAD}">
      <dgm:prSet/>
      <dgm:spPr/>
      <dgm:t>
        <a:bodyPr/>
        <a:lstStyle/>
        <a:p>
          <a:endParaRPr lang="en-US"/>
        </a:p>
      </dgm:t>
    </dgm:pt>
    <dgm:pt modelId="{073E8937-EC6C-504A-BDAD-5ECAF56EBD32}" type="sibTrans" cxnId="{ABEA7330-293B-7844-9665-D994E3EA5CAD}">
      <dgm:prSet/>
      <dgm:spPr/>
      <dgm:t>
        <a:bodyPr/>
        <a:lstStyle/>
        <a:p>
          <a:endParaRPr lang="en-US"/>
        </a:p>
      </dgm:t>
    </dgm:pt>
    <dgm:pt modelId="{5AB30A79-80E6-0741-8799-07B006BEFD1C}">
      <dgm:prSet phldrT="[Text]"/>
      <dgm:spPr/>
      <dgm:t>
        <a:bodyPr/>
        <a:lstStyle/>
        <a:p>
          <a:r>
            <a:rPr lang="en-US" b="0" dirty="0">
              <a:latin typeface="Atkinson Hyperlegible" pitchFamily="2" charset="0"/>
            </a:rPr>
            <a:t>Easier to find data.</a:t>
          </a:r>
        </a:p>
      </dgm:t>
    </dgm:pt>
    <dgm:pt modelId="{5888C30C-7000-4A4E-8D21-27D6CE825F2A}" type="parTrans" cxnId="{E1FCCD45-43C3-704F-9473-7D4730328237}">
      <dgm:prSet/>
      <dgm:spPr/>
      <dgm:t>
        <a:bodyPr/>
        <a:lstStyle/>
        <a:p>
          <a:endParaRPr lang="en-US"/>
        </a:p>
      </dgm:t>
    </dgm:pt>
    <dgm:pt modelId="{57A1F2EC-5355-7D44-8195-B5219840638A}" type="sibTrans" cxnId="{E1FCCD45-43C3-704F-9473-7D4730328237}">
      <dgm:prSet/>
      <dgm:spPr/>
      <dgm:t>
        <a:bodyPr/>
        <a:lstStyle/>
        <a:p>
          <a:endParaRPr lang="en-US"/>
        </a:p>
      </dgm:t>
    </dgm:pt>
    <dgm:pt modelId="{053EF8D2-692F-3841-B0FC-230CCF0BD316}">
      <dgm:prSet phldrT="[Text]"/>
      <dgm:spPr/>
      <dgm:t>
        <a:bodyPr/>
        <a:lstStyle/>
        <a:p>
          <a:r>
            <a:rPr lang="en-US" b="0" dirty="0">
              <a:latin typeface="Atkinson Hyperlegible" pitchFamily="2" charset="0"/>
            </a:rPr>
            <a:t>Reproducible.</a:t>
          </a:r>
        </a:p>
      </dgm:t>
    </dgm:pt>
    <dgm:pt modelId="{167EE719-CE07-C447-B1F3-153FEE5A2DB3}" type="parTrans" cxnId="{6F243D4B-65D7-AD49-A5F7-62A9BC249B3A}">
      <dgm:prSet/>
      <dgm:spPr/>
      <dgm:t>
        <a:bodyPr/>
        <a:lstStyle/>
        <a:p>
          <a:endParaRPr lang="en-US"/>
        </a:p>
      </dgm:t>
    </dgm:pt>
    <dgm:pt modelId="{C1D119A7-5445-1641-AB83-9E8991BF53AC}" type="sibTrans" cxnId="{6F243D4B-65D7-AD49-A5F7-62A9BC249B3A}">
      <dgm:prSet/>
      <dgm:spPr/>
      <dgm:t>
        <a:bodyPr/>
        <a:lstStyle/>
        <a:p>
          <a:endParaRPr lang="en-US"/>
        </a:p>
      </dgm:t>
    </dgm:pt>
    <dgm:pt modelId="{D520F010-7546-DB4C-87C7-DCD5B0F5BFE8}" type="pres">
      <dgm:prSet presAssocID="{F6D452FA-6815-534B-B10B-3C130BD69ED9}" presName="Name0" presStyleCnt="0">
        <dgm:presLayoutVars>
          <dgm:dir/>
          <dgm:animLvl val="lvl"/>
          <dgm:resizeHandles val="exact"/>
        </dgm:presLayoutVars>
      </dgm:prSet>
      <dgm:spPr/>
    </dgm:pt>
    <dgm:pt modelId="{D0F76F4D-EE86-ED41-90C0-5D092EE05A1E}" type="pres">
      <dgm:prSet presAssocID="{88F8FBEE-4C75-D541-B91A-FC5A2322F49C}" presName="composite" presStyleCnt="0"/>
      <dgm:spPr/>
    </dgm:pt>
    <dgm:pt modelId="{9BFCAD82-9FBC-C74D-A08A-77EA79D90C79}" type="pres">
      <dgm:prSet presAssocID="{88F8FBEE-4C75-D541-B91A-FC5A2322F49C}" presName="parTx" presStyleLbl="alignNode1" presStyleIdx="0" presStyleCnt="3">
        <dgm:presLayoutVars>
          <dgm:chMax val="0"/>
          <dgm:chPref val="0"/>
          <dgm:bulletEnabled val="1"/>
        </dgm:presLayoutVars>
      </dgm:prSet>
      <dgm:spPr/>
    </dgm:pt>
    <dgm:pt modelId="{B22E389B-EE3C-AE4F-A177-F1A23F4EABED}" type="pres">
      <dgm:prSet presAssocID="{88F8FBEE-4C75-D541-B91A-FC5A2322F49C}" presName="desTx" presStyleLbl="alignAccFollowNode1" presStyleIdx="0" presStyleCnt="3">
        <dgm:presLayoutVars>
          <dgm:bulletEnabled val="1"/>
        </dgm:presLayoutVars>
      </dgm:prSet>
      <dgm:spPr/>
    </dgm:pt>
    <dgm:pt modelId="{43B67004-75B2-A04B-BFCA-EC47747F8C16}" type="pres">
      <dgm:prSet presAssocID="{31AB4EAB-9CCC-C041-BCD8-318CBC7A9509}" presName="space" presStyleCnt="0"/>
      <dgm:spPr/>
    </dgm:pt>
    <dgm:pt modelId="{6DE1B9BA-9F17-9E44-BCC4-75BC6D59FEC8}" type="pres">
      <dgm:prSet presAssocID="{E303C190-77C0-154C-9E0F-DF602AE99999}" presName="composite" presStyleCnt="0"/>
      <dgm:spPr/>
    </dgm:pt>
    <dgm:pt modelId="{93552B96-9F10-5E4D-9CA8-07BFF28C5F5A}" type="pres">
      <dgm:prSet presAssocID="{E303C190-77C0-154C-9E0F-DF602AE99999}" presName="parTx" presStyleLbl="alignNode1" presStyleIdx="1" presStyleCnt="3">
        <dgm:presLayoutVars>
          <dgm:chMax val="0"/>
          <dgm:chPref val="0"/>
          <dgm:bulletEnabled val="1"/>
        </dgm:presLayoutVars>
      </dgm:prSet>
      <dgm:spPr/>
    </dgm:pt>
    <dgm:pt modelId="{9B58E709-2267-AC45-883A-91AF5481D1FB}" type="pres">
      <dgm:prSet presAssocID="{E303C190-77C0-154C-9E0F-DF602AE99999}" presName="desTx" presStyleLbl="alignAccFollowNode1" presStyleIdx="1" presStyleCnt="3">
        <dgm:presLayoutVars>
          <dgm:bulletEnabled val="1"/>
        </dgm:presLayoutVars>
      </dgm:prSet>
      <dgm:spPr/>
    </dgm:pt>
    <dgm:pt modelId="{3FE8D82C-B866-EE4A-A2C7-0ED82D7E307F}" type="pres">
      <dgm:prSet presAssocID="{883FD6C8-2408-F443-97CD-BA39565D90FC}" presName="space" presStyleCnt="0"/>
      <dgm:spPr/>
    </dgm:pt>
    <dgm:pt modelId="{6019BB4B-EC35-FA47-AB99-EB54353F7103}" type="pres">
      <dgm:prSet presAssocID="{705AE9A9-5E3F-C147-BD1B-DBAAD100D48B}" presName="composite" presStyleCnt="0"/>
      <dgm:spPr/>
    </dgm:pt>
    <dgm:pt modelId="{05E0522B-8F56-CD42-A767-AB719B91C076}" type="pres">
      <dgm:prSet presAssocID="{705AE9A9-5E3F-C147-BD1B-DBAAD100D48B}" presName="parTx" presStyleLbl="alignNode1" presStyleIdx="2" presStyleCnt="3">
        <dgm:presLayoutVars>
          <dgm:chMax val="0"/>
          <dgm:chPref val="0"/>
          <dgm:bulletEnabled val="1"/>
        </dgm:presLayoutVars>
      </dgm:prSet>
      <dgm:spPr/>
    </dgm:pt>
    <dgm:pt modelId="{81C226E6-5014-1842-A0EE-49EE76753FB8}" type="pres">
      <dgm:prSet presAssocID="{705AE9A9-5E3F-C147-BD1B-DBAAD100D48B}" presName="desTx" presStyleLbl="alignAccFollowNode1" presStyleIdx="2" presStyleCnt="3">
        <dgm:presLayoutVars>
          <dgm:bulletEnabled val="1"/>
        </dgm:presLayoutVars>
      </dgm:prSet>
      <dgm:spPr/>
    </dgm:pt>
  </dgm:ptLst>
  <dgm:cxnLst>
    <dgm:cxn modelId="{5E26F103-3225-4B41-A57D-693CDB273BBD}" srcId="{F6D452FA-6815-534B-B10B-3C130BD69ED9}" destId="{E303C190-77C0-154C-9E0F-DF602AE99999}" srcOrd="1" destOrd="0" parTransId="{DD750AB6-A453-5A46-9D46-40EE57196AF0}" sibTransId="{883FD6C8-2408-F443-97CD-BA39565D90FC}"/>
    <dgm:cxn modelId="{31D2840F-C330-9047-9EA3-540BAAE4C377}" type="presOf" srcId="{705AE9A9-5E3F-C147-BD1B-DBAAD100D48B}" destId="{05E0522B-8F56-CD42-A767-AB719B91C076}" srcOrd="0" destOrd="0" presId="urn:microsoft.com/office/officeart/2005/8/layout/hList1"/>
    <dgm:cxn modelId="{BA9A4130-BF67-5749-BAD3-8D294D70078E}" type="presOf" srcId="{02A5533D-E8E4-D34C-9215-429D7337F109}" destId="{81C226E6-5014-1842-A0EE-49EE76753FB8}" srcOrd="0" destOrd="1" presId="urn:microsoft.com/office/officeart/2005/8/layout/hList1"/>
    <dgm:cxn modelId="{ABEA7330-293B-7844-9665-D994E3EA5CAD}" srcId="{705AE9A9-5E3F-C147-BD1B-DBAAD100D48B}" destId="{02A5533D-E8E4-D34C-9215-429D7337F109}" srcOrd="1" destOrd="0" parTransId="{8C368BB9-D7FF-574D-9D41-7B6A603E005E}" sibTransId="{073E8937-EC6C-504A-BDAD-5ECAF56EBD32}"/>
    <dgm:cxn modelId="{AB692632-DC87-D84B-8A89-767F67CB53FC}" type="presOf" srcId="{053EF8D2-692F-3841-B0FC-230CCF0BD316}" destId="{9B58E709-2267-AC45-883A-91AF5481D1FB}" srcOrd="0" destOrd="2" presId="urn:microsoft.com/office/officeart/2005/8/layout/hList1"/>
    <dgm:cxn modelId="{E1FCCD45-43C3-704F-9473-7D4730328237}" srcId="{E303C190-77C0-154C-9E0F-DF602AE99999}" destId="{5AB30A79-80E6-0741-8799-07B006BEFD1C}" srcOrd="1" destOrd="0" parTransId="{5888C30C-7000-4A4E-8D21-27D6CE825F2A}" sibTransId="{57A1F2EC-5355-7D44-8195-B5219840638A}"/>
    <dgm:cxn modelId="{6F243D4B-65D7-AD49-A5F7-62A9BC249B3A}" srcId="{E303C190-77C0-154C-9E0F-DF602AE99999}" destId="{053EF8D2-692F-3841-B0FC-230CCF0BD316}" srcOrd="2" destOrd="0" parTransId="{167EE719-CE07-C447-B1F3-153FEE5A2DB3}" sibTransId="{C1D119A7-5445-1641-AB83-9E8991BF53AC}"/>
    <dgm:cxn modelId="{1F9D344E-9FCF-6743-8835-DB7BEFCD283D}" type="presOf" srcId="{F6D452FA-6815-534B-B10B-3C130BD69ED9}" destId="{D520F010-7546-DB4C-87C7-DCD5B0F5BFE8}" srcOrd="0" destOrd="0" presId="urn:microsoft.com/office/officeart/2005/8/layout/hList1"/>
    <dgm:cxn modelId="{F4378752-D241-974F-837B-7CF8388DA2C0}" srcId="{E303C190-77C0-154C-9E0F-DF602AE99999}" destId="{0B26EDCD-D0E1-264E-87CC-4372411AD35B}" srcOrd="0" destOrd="0" parTransId="{E20F4246-0220-4D46-918A-992CDC671958}" sibTransId="{BCCC7D96-2C3E-4E49-97BF-E035A4110A05}"/>
    <dgm:cxn modelId="{EE3DB687-621E-6743-A239-A7D3AD6E4C8D}" type="presOf" srcId="{E4BE0CCB-45A0-5742-BC2B-2159D64DA1A0}" destId="{B22E389B-EE3C-AE4F-A177-F1A23F4EABED}" srcOrd="0" destOrd="0" presId="urn:microsoft.com/office/officeart/2005/8/layout/hList1"/>
    <dgm:cxn modelId="{ACAE23A3-E89D-0A44-9652-D8F0C8A74B94}" srcId="{705AE9A9-5E3F-C147-BD1B-DBAAD100D48B}" destId="{EB83B9EC-5A6B-DE45-B8AB-7F6803EA44A7}" srcOrd="0" destOrd="0" parTransId="{4A3A5F01-8849-8C44-9EF3-9069B74709AF}" sibTransId="{18DAC360-3ACB-F042-BAB3-EE5B61957012}"/>
    <dgm:cxn modelId="{07ED69A6-3389-1940-9A6A-D796FA4D6CCD}" type="presOf" srcId="{5AB30A79-80E6-0741-8799-07B006BEFD1C}" destId="{9B58E709-2267-AC45-883A-91AF5481D1FB}" srcOrd="0" destOrd="1" presId="urn:microsoft.com/office/officeart/2005/8/layout/hList1"/>
    <dgm:cxn modelId="{38A87EA9-387B-5E4A-B116-BCD32B018B14}" type="presOf" srcId="{E303C190-77C0-154C-9E0F-DF602AE99999}" destId="{93552B96-9F10-5E4D-9CA8-07BFF28C5F5A}" srcOrd="0" destOrd="0" presId="urn:microsoft.com/office/officeart/2005/8/layout/hList1"/>
    <dgm:cxn modelId="{A197F2AE-2A38-0D4A-BC16-DE543C7B6D85}" type="presOf" srcId="{0B26EDCD-D0E1-264E-87CC-4372411AD35B}" destId="{9B58E709-2267-AC45-883A-91AF5481D1FB}" srcOrd="0" destOrd="0" presId="urn:microsoft.com/office/officeart/2005/8/layout/hList1"/>
    <dgm:cxn modelId="{4ECAA7BF-454D-7A47-B5A3-F7D29B0F7004}" srcId="{F6D452FA-6815-534B-B10B-3C130BD69ED9}" destId="{705AE9A9-5E3F-C147-BD1B-DBAAD100D48B}" srcOrd="2" destOrd="0" parTransId="{6487CBEA-4636-6941-B819-0F38F02D7CAE}" sibTransId="{35E409EF-C800-4041-82FA-D151422C4FD7}"/>
    <dgm:cxn modelId="{3DAA1AD3-3E71-1D4B-970B-544892D1C585}" type="presOf" srcId="{EB83B9EC-5A6B-DE45-B8AB-7F6803EA44A7}" destId="{81C226E6-5014-1842-A0EE-49EE76753FB8}" srcOrd="0" destOrd="0" presId="urn:microsoft.com/office/officeart/2005/8/layout/hList1"/>
    <dgm:cxn modelId="{0DEC94E1-9E12-5D49-8E07-D02D199836DB}" srcId="{F6D452FA-6815-534B-B10B-3C130BD69ED9}" destId="{88F8FBEE-4C75-D541-B91A-FC5A2322F49C}" srcOrd="0" destOrd="0" parTransId="{4CDAB427-2DF3-9245-84F1-A2F459F96EA6}" sibTransId="{31AB4EAB-9CCC-C041-BCD8-318CBC7A9509}"/>
    <dgm:cxn modelId="{C90BA6F4-C09D-484A-9C86-7CD62A3215C0}" type="presOf" srcId="{88F8FBEE-4C75-D541-B91A-FC5A2322F49C}" destId="{9BFCAD82-9FBC-C74D-A08A-77EA79D90C79}" srcOrd="0" destOrd="0" presId="urn:microsoft.com/office/officeart/2005/8/layout/hList1"/>
    <dgm:cxn modelId="{94B3CBF7-12C7-544A-BD5E-636D48C48C77}" srcId="{88F8FBEE-4C75-D541-B91A-FC5A2322F49C}" destId="{E4BE0CCB-45A0-5742-BC2B-2159D64DA1A0}" srcOrd="0" destOrd="0" parTransId="{E76A243C-AE65-B142-AA2E-489FE649ED62}" sibTransId="{7A47D694-1628-904D-9B12-1AC2FCD04775}"/>
    <dgm:cxn modelId="{A887FED5-90B6-254B-AF7D-51A752140AA9}" type="presParOf" srcId="{D520F010-7546-DB4C-87C7-DCD5B0F5BFE8}" destId="{D0F76F4D-EE86-ED41-90C0-5D092EE05A1E}" srcOrd="0" destOrd="0" presId="urn:microsoft.com/office/officeart/2005/8/layout/hList1"/>
    <dgm:cxn modelId="{D7CE9EC8-78F4-6042-8754-AAC6272C83B6}" type="presParOf" srcId="{D0F76F4D-EE86-ED41-90C0-5D092EE05A1E}" destId="{9BFCAD82-9FBC-C74D-A08A-77EA79D90C79}" srcOrd="0" destOrd="0" presId="urn:microsoft.com/office/officeart/2005/8/layout/hList1"/>
    <dgm:cxn modelId="{8FE616AE-B075-D04E-945B-F5036135B9EC}" type="presParOf" srcId="{D0F76F4D-EE86-ED41-90C0-5D092EE05A1E}" destId="{B22E389B-EE3C-AE4F-A177-F1A23F4EABED}" srcOrd="1" destOrd="0" presId="urn:microsoft.com/office/officeart/2005/8/layout/hList1"/>
    <dgm:cxn modelId="{DE7DCAAD-5107-4842-BA47-88335E427C59}" type="presParOf" srcId="{D520F010-7546-DB4C-87C7-DCD5B0F5BFE8}" destId="{43B67004-75B2-A04B-BFCA-EC47747F8C16}" srcOrd="1" destOrd="0" presId="urn:microsoft.com/office/officeart/2005/8/layout/hList1"/>
    <dgm:cxn modelId="{F33B72CB-E156-6B4D-9DE8-966025826997}" type="presParOf" srcId="{D520F010-7546-DB4C-87C7-DCD5B0F5BFE8}" destId="{6DE1B9BA-9F17-9E44-BCC4-75BC6D59FEC8}" srcOrd="2" destOrd="0" presId="urn:microsoft.com/office/officeart/2005/8/layout/hList1"/>
    <dgm:cxn modelId="{E80CB5BA-2172-9740-8FDC-BBCDE09F8745}" type="presParOf" srcId="{6DE1B9BA-9F17-9E44-BCC4-75BC6D59FEC8}" destId="{93552B96-9F10-5E4D-9CA8-07BFF28C5F5A}" srcOrd="0" destOrd="0" presId="urn:microsoft.com/office/officeart/2005/8/layout/hList1"/>
    <dgm:cxn modelId="{ECCE04A4-7A78-0148-BE4A-BDF8F5B6C877}" type="presParOf" srcId="{6DE1B9BA-9F17-9E44-BCC4-75BC6D59FEC8}" destId="{9B58E709-2267-AC45-883A-91AF5481D1FB}" srcOrd="1" destOrd="0" presId="urn:microsoft.com/office/officeart/2005/8/layout/hList1"/>
    <dgm:cxn modelId="{8B8D2C84-2361-F54F-B034-565D2F345C8C}" type="presParOf" srcId="{D520F010-7546-DB4C-87C7-DCD5B0F5BFE8}" destId="{3FE8D82C-B866-EE4A-A2C7-0ED82D7E307F}" srcOrd="3" destOrd="0" presId="urn:microsoft.com/office/officeart/2005/8/layout/hList1"/>
    <dgm:cxn modelId="{4A6644D1-B09A-3742-BBD0-3D2252392CDC}" type="presParOf" srcId="{D520F010-7546-DB4C-87C7-DCD5B0F5BFE8}" destId="{6019BB4B-EC35-FA47-AB99-EB54353F7103}" srcOrd="4" destOrd="0" presId="urn:microsoft.com/office/officeart/2005/8/layout/hList1"/>
    <dgm:cxn modelId="{6005D31C-1ACD-9C4B-BA75-C006407123F4}" type="presParOf" srcId="{6019BB4B-EC35-FA47-AB99-EB54353F7103}" destId="{05E0522B-8F56-CD42-A767-AB719B91C076}" srcOrd="0" destOrd="0" presId="urn:microsoft.com/office/officeart/2005/8/layout/hList1"/>
    <dgm:cxn modelId="{34329D3A-9D04-FB4F-8BD7-6D7147F0DC9D}" type="presParOf" srcId="{6019BB4B-EC35-FA47-AB99-EB54353F7103}" destId="{81C226E6-5014-1842-A0EE-49EE76753FB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F8D52-E9B0-394C-BAB9-D0B212CA7A7B}">
      <dsp:nvSpPr>
        <dsp:cNvPr id="0" name=""/>
        <dsp:cNvSpPr/>
      </dsp:nvSpPr>
      <dsp:spPr>
        <a:xfrm>
          <a:off x="4195868" y="2226292"/>
          <a:ext cx="2123863" cy="21238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Atkinson Hyperlegible" pitchFamily="2" charset="0"/>
            </a:rPr>
            <a:t>Resources</a:t>
          </a:r>
        </a:p>
      </dsp:txBody>
      <dsp:txXfrm>
        <a:off x="4506901" y="2537325"/>
        <a:ext cx="1501797" cy="1501797"/>
      </dsp:txXfrm>
    </dsp:sp>
    <dsp:sp modelId="{D7AE3CBE-B9CE-F64A-AA55-F61AF92C0585}">
      <dsp:nvSpPr>
        <dsp:cNvPr id="0" name=""/>
        <dsp:cNvSpPr/>
      </dsp:nvSpPr>
      <dsp:spPr>
        <a:xfrm rot="11700000">
          <a:off x="2587732" y="2482122"/>
          <a:ext cx="1582323" cy="6053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8DED1C-62F9-CA43-9675-E56F3D835AAE}">
      <dsp:nvSpPr>
        <dsp:cNvPr id="0" name=""/>
        <dsp:cNvSpPr/>
      </dsp:nvSpPr>
      <dsp:spPr>
        <a:xfrm>
          <a:off x="1605855" y="1772936"/>
          <a:ext cx="2017670" cy="16141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tkinson Hyperlegible" pitchFamily="2" charset="0"/>
            </a:rPr>
            <a:t>Outcome complexity</a:t>
          </a:r>
        </a:p>
      </dsp:txBody>
      <dsp:txXfrm>
        <a:off x="1653131" y="1820212"/>
        <a:ext cx="1923118" cy="1519584"/>
      </dsp:txXfrm>
    </dsp:sp>
    <dsp:sp modelId="{E1C84058-0F34-9C46-94B1-9F992078B548}">
      <dsp:nvSpPr>
        <dsp:cNvPr id="0" name=""/>
        <dsp:cNvSpPr/>
      </dsp:nvSpPr>
      <dsp:spPr>
        <a:xfrm rot="14700000">
          <a:off x="3644567" y="1222635"/>
          <a:ext cx="1582323" cy="6053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F09025-9C0A-7344-B072-CF4F9B7AE3E9}">
      <dsp:nvSpPr>
        <dsp:cNvPr id="0" name=""/>
        <dsp:cNvSpPr/>
      </dsp:nvSpPr>
      <dsp:spPr>
        <a:xfrm>
          <a:off x="3092534" y="1182"/>
          <a:ext cx="2017670" cy="16141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tkinson Hyperlegible" pitchFamily="2" charset="0"/>
            </a:rPr>
            <a:t>Chart length</a:t>
          </a:r>
        </a:p>
      </dsp:txBody>
      <dsp:txXfrm>
        <a:off x="3139810" y="48458"/>
        <a:ext cx="1923118" cy="1519584"/>
      </dsp:txXfrm>
    </dsp:sp>
    <dsp:sp modelId="{E143EAC6-5823-EE45-9F47-84E570600B17}">
      <dsp:nvSpPr>
        <dsp:cNvPr id="0" name=""/>
        <dsp:cNvSpPr/>
      </dsp:nvSpPr>
      <dsp:spPr>
        <a:xfrm rot="17700000">
          <a:off x="5288709" y="1222635"/>
          <a:ext cx="1582323" cy="6053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CF9A59-F7EF-AA40-ACC2-B1625E127B20}">
      <dsp:nvSpPr>
        <dsp:cNvPr id="0" name=""/>
        <dsp:cNvSpPr/>
      </dsp:nvSpPr>
      <dsp:spPr>
        <a:xfrm>
          <a:off x="5405395" y="1182"/>
          <a:ext cx="2017670" cy="16141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tkinson Hyperlegible" pitchFamily="2" charset="0"/>
            </a:rPr>
            <a:t>Data element type</a:t>
          </a:r>
        </a:p>
      </dsp:txBody>
      <dsp:txXfrm>
        <a:off x="5452671" y="48458"/>
        <a:ext cx="1923118" cy="1519584"/>
      </dsp:txXfrm>
    </dsp:sp>
    <dsp:sp modelId="{5168A917-8F53-574F-829E-6A1705FED70B}">
      <dsp:nvSpPr>
        <dsp:cNvPr id="0" name=""/>
        <dsp:cNvSpPr/>
      </dsp:nvSpPr>
      <dsp:spPr>
        <a:xfrm rot="20700000">
          <a:off x="6345544" y="2482122"/>
          <a:ext cx="1582323" cy="6053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C84CC0-E107-5941-B1E3-92AB5E2770AE}">
      <dsp:nvSpPr>
        <dsp:cNvPr id="0" name=""/>
        <dsp:cNvSpPr/>
      </dsp:nvSpPr>
      <dsp:spPr>
        <a:xfrm>
          <a:off x="6892074" y="1772936"/>
          <a:ext cx="2017670" cy="16141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tkinson Hyperlegible" pitchFamily="2" charset="0"/>
            </a:rPr>
            <a:t>Double abstraction</a:t>
          </a:r>
        </a:p>
      </dsp:txBody>
      <dsp:txXfrm>
        <a:off x="6939350" y="1820212"/>
        <a:ext cx="1923118" cy="15195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29736-E993-CC4D-AC5C-E9DE39A1AAB2}">
      <dsp:nvSpPr>
        <dsp:cNvPr id="0" name=""/>
        <dsp:cNvSpPr/>
      </dsp:nvSpPr>
      <dsp:spPr>
        <a:xfrm>
          <a:off x="1748064" y="2975"/>
          <a:ext cx="3342605" cy="200556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dirty="0">
              <a:latin typeface="Atkinson Hyperlegible" pitchFamily="2" charset="0"/>
            </a:rPr>
            <a:t>Natural History</a:t>
          </a:r>
        </a:p>
        <a:p>
          <a:pPr marL="228600" lvl="1" indent="-228600" algn="l" defTabSz="933450">
            <a:lnSpc>
              <a:spcPct val="90000"/>
            </a:lnSpc>
            <a:spcBef>
              <a:spcPct val="0"/>
            </a:spcBef>
            <a:spcAft>
              <a:spcPct val="15000"/>
            </a:spcAft>
            <a:buChar char="•"/>
          </a:pPr>
          <a:r>
            <a:rPr lang="en-US" sz="2100" b="0" kern="1200" dirty="0">
              <a:latin typeface="Atkinson Hyperlegible" pitchFamily="2" charset="0"/>
            </a:rPr>
            <a:t>Disease progression</a:t>
          </a:r>
        </a:p>
      </dsp:txBody>
      <dsp:txXfrm>
        <a:off x="1748064" y="2975"/>
        <a:ext cx="3342605" cy="2005563"/>
      </dsp:txXfrm>
    </dsp:sp>
    <dsp:sp modelId="{582E7765-E6FC-E34F-8B41-9EB6157F7416}">
      <dsp:nvSpPr>
        <dsp:cNvPr id="0" name=""/>
        <dsp:cNvSpPr/>
      </dsp:nvSpPr>
      <dsp:spPr>
        <a:xfrm>
          <a:off x="5424930" y="2975"/>
          <a:ext cx="3342605" cy="2005563"/>
        </a:xfrm>
        <a:prstGeom prst="rect">
          <a:avLst/>
        </a:prstGeom>
        <a:solidFill>
          <a:schemeClr val="accent4">
            <a:hueOff val="793149"/>
            <a:satOff val="-11719"/>
            <a:lumOff val="-56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dirty="0">
              <a:latin typeface="Atkinson Hyperlegible" pitchFamily="2" charset="0"/>
            </a:rPr>
            <a:t>Therapeutics</a:t>
          </a:r>
        </a:p>
        <a:p>
          <a:pPr marL="228600" lvl="1" indent="-228600" algn="l" defTabSz="933450">
            <a:lnSpc>
              <a:spcPct val="90000"/>
            </a:lnSpc>
            <a:spcBef>
              <a:spcPct val="0"/>
            </a:spcBef>
            <a:spcAft>
              <a:spcPct val="15000"/>
            </a:spcAft>
            <a:buChar char="•"/>
          </a:pPr>
          <a:r>
            <a:rPr lang="en-US" sz="2100" b="0" kern="1200" dirty="0">
              <a:latin typeface="Atkinson Hyperlegible" pitchFamily="2" charset="0"/>
            </a:rPr>
            <a:t>Psychological and medical treatments</a:t>
          </a:r>
        </a:p>
      </dsp:txBody>
      <dsp:txXfrm>
        <a:off x="5424930" y="2975"/>
        <a:ext cx="3342605" cy="2005563"/>
      </dsp:txXfrm>
    </dsp:sp>
    <dsp:sp modelId="{1774A179-7325-8B42-BE08-2AE1149EE815}">
      <dsp:nvSpPr>
        <dsp:cNvPr id="0" name=""/>
        <dsp:cNvSpPr/>
      </dsp:nvSpPr>
      <dsp:spPr>
        <a:xfrm>
          <a:off x="1748064" y="2342799"/>
          <a:ext cx="3342605" cy="2005563"/>
        </a:xfrm>
        <a:prstGeom prst="rect">
          <a:avLst/>
        </a:prstGeom>
        <a:solidFill>
          <a:schemeClr val="accent4">
            <a:hueOff val="1586299"/>
            <a:satOff val="-23439"/>
            <a:lumOff val="-112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dirty="0">
              <a:latin typeface="Atkinson Hyperlegible" pitchFamily="2" charset="0"/>
            </a:rPr>
            <a:t>Clinical Trial Readiness</a:t>
          </a:r>
        </a:p>
        <a:p>
          <a:pPr marL="228600" lvl="1" indent="-228600" algn="l" defTabSz="933450">
            <a:lnSpc>
              <a:spcPct val="90000"/>
            </a:lnSpc>
            <a:spcBef>
              <a:spcPct val="0"/>
            </a:spcBef>
            <a:spcAft>
              <a:spcPct val="15000"/>
            </a:spcAft>
            <a:buChar char="•"/>
          </a:pPr>
          <a:r>
            <a:rPr lang="en-US" sz="2100" b="0" kern="1200" dirty="0">
              <a:latin typeface="Atkinson Hyperlegible" pitchFamily="2" charset="0"/>
            </a:rPr>
            <a:t>Biomarker identification</a:t>
          </a:r>
        </a:p>
        <a:p>
          <a:pPr marL="228600" lvl="1" indent="-228600" algn="l" defTabSz="933450">
            <a:lnSpc>
              <a:spcPct val="90000"/>
            </a:lnSpc>
            <a:spcBef>
              <a:spcPct val="0"/>
            </a:spcBef>
            <a:spcAft>
              <a:spcPct val="15000"/>
            </a:spcAft>
            <a:buChar char="•"/>
          </a:pPr>
          <a:endParaRPr lang="en-US" sz="2100" b="1" kern="1200" dirty="0">
            <a:latin typeface="Atkinson Hyperlegible" pitchFamily="2" charset="0"/>
          </a:endParaRPr>
        </a:p>
      </dsp:txBody>
      <dsp:txXfrm>
        <a:off x="1748064" y="2342799"/>
        <a:ext cx="3342605" cy="2005563"/>
      </dsp:txXfrm>
    </dsp:sp>
    <dsp:sp modelId="{36DF5D09-DAA2-5A46-A0B8-A09913EE60E8}">
      <dsp:nvSpPr>
        <dsp:cNvPr id="0" name=""/>
        <dsp:cNvSpPr/>
      </dsp:nvSpPr>
      <dsp:spPr>
        <a:xfrm>
          <a:off x="5424930" y="2342799"/>
          <a:ext cx="3342605" cy="2005563"/>
        </a:xfrm>
        <a:prstGeom prst="rect">
          <a:avLst/>
        </a:prstGeom>
        <a:solidFill>
          <a:schemeClr val="accent4">
            <a:hueOff val="2379448"/>
            <a:satOff val="-35158"/>
            <a:lumOff val="-168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dirty="0">
              <a:latin typeface="Atkinson Hyperlegible" pitchFamily="2" charset="0"/>
            </a:rPr>
            <a:t>Patient and Family Engagement</a:t>
          </a:r>
        </a:p>
        <a:p>
          <a:pPr marL="228600" lvl="1" indent="-228600" algn="l" defTabSz="933450">
            <a:lnSpc>
              <a:spcPct val="90000"/>
            </a:lnSpc>
            <a:spcBef>
              <a:spcPct val="0"/>
            </a:spcBef>
            <a:spcAft>
              <a:spcPct val="15000"/>
            </a:spcAft>
            <a:buChar char="•"/>
          </a:pPr>
          <a:r>
            <a:rPr lang="en-US" sz="2100" b="0" kern="1200" dirty="0">
              <a:latin typeface="Atkinson Hyperlegible" pitchFamily="2" charset="0"/>
            </a:rPr>
            <a:t>Epidemiologic studies</a:t>
          </a:r>
        </a:p>
      </dsp:txBody>
      <dsp:txXfrm>
        <a:off x="5424930" y="2342799"/>
        <a:ext cx="3342605" cy="20055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0439C-5AA2-624C-A876-DEE63AED8E80}">
      <dsp:nvSpPr>
        <dsp:cNvPr id="0" name=""/>
        <dsp:cNvSpPr/>
      </dsp:nvSpPr>
      <dsp:spPr>
        <a:xfrm>
          <a:off x="5648" y="0"/>
          <a:ext cx="1981944" cy="435133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a:latin typeface="Arial" panose="020B0604020202020204" pitchFamily="34" charset="0"/>
              <a:cs typeface="Arial" panose="020B0604020202020204" pitchFamily="34" charset="0"/>
            </a:rPr>
            <a:t>Vision</a:t>
          </a:r>
        </a:p>
      </dsp:txBody>
      <dsp:txXfrm>
        <a:off x="5648" y="0"/>
        <a:ext cx="1981944" cy="1305401"/>
      </dsp:txXfrm>
    </dsp:sp>
    <dsp:sp modelId="{9065E8FC-FD6A-A147-A27A-C190FBF1AC4D}">
      <dsp:nvSpPr>
        <dsp:cNvPr id="0" name=""/>
        <dsp:cNvSpPr/>
      </dsp:nvSpPr>
      <dsp:spPr>
        <a:xfrm>
          <a:off x="203842" y="1306676"/>
          <a:ext cx="1585555" cy="131198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Coloboma*</a:t>
          </a:r>
        </a:p>
      </dsp:txBody>
      <dsp:txXfrm>
        <a:off x="242269" y="1345103"/>
        <a:ext cx="1508701" cy="1235133"/>
      </dsp:txXfrm>
    </dsp:sp>
    <dsp:sp modelId="{798226D4-E5B4-0940-AF8A-9B4712C677A5}">
      <dsp:nvSpPr>
        <dsp:cNvPr id="0" name=""/>
        <dsp:cNvSpPr/>
      </dsp:nvSpPr>
      <dsp:spPr>
        <a:xfrm>
          <a:off x="203842" y="2820508"/>
          <a:ext cx="1585555" cy="131198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Microphthalmos</a:t>
          </a:r>
        </a:p>
      </dsp:txBody>
      <dsp:txXfrm>
        <a:off x="242269" y="2858935"/>
        <a:ext cx="1508701" cy="1235133"/>
      </dsp:txXfrm>
    </dsp:sp>
    <dsp:sp modelId="{016A35E3-E737-4849-89E9-44DECDAEE978}">
      <dsp:nvSpPr>
        <dsp:cNvPr id="0" name=""/>
        <dsp:cNvSpPr/>
      </dsp:nvSpPr>
      <dsp:spPr>
        <a:xfrm>
          <a:off x="2136237" y="0"/>
          <a:ext cx="1981944" cy="435133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latin typeface="Arial" panose="020B0604020202020204" pitchFamily="34" charset="0"/>
              <a:cs typeface="Arial" panose="020B0604020202020204" pitchFamily="34" charset="0"/>
            </a:rPr>
            <a:t>Choanal atresia*</a:t>
          </a:r>
        </a:p>
      </dsp:txBody>
      <dsp:txXfrm>
        <a:off x="2136237" y="0"/>
        <a:ext cx="1981944" cy="1305401"/>
      </dsp:txXfrm>
    </dsp:sp>
    <dsp:sp modelId="{3703B3F6-8E6B-434A-B0BE-01FCA1196847}">
      <dsp:nvSpPr>
        <dsp:cNvPr id="0" name=""/>
        <dsp:cNvSpPr/>
      </dsp:nvSpPr>
      <dsp:spPr>
        <a:xfrm>
          <a:off x="2334432" y="1305507"/>
          <a:ext cx="1585555" cy="63389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Bony or membranous</a:t>
          </a:r>
        </a:p>
      </dsp:txBody>
      <dsp:txXfrm>
        <a:off x="2352998" y="1324073"/>
        <a:ext cx="1548423" cy="596765"/>
      </dsp:txXfrm>
    </dsp:sp>
    <dsp:sp modelId="{250009A6-7EBF-FA46-99B5-9570A74C78DA}">
      <dsp:nvSpPr>
        <dsp:cNvPr id="0" name=""/>
        <dsp:cNvSpPr/>
      </dsp:nvSpPr>
      <dsp:spPr>
        <a:xfrm>
          <a:off x="2334432" y="2036927"/>
          <a:ext cx="1585555" cy="63389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Atresia or stenosis</a:t>
          </a:r>
        </a:p>
      </dsp:txBody>
      <dsp:txXfrm>
        <a:off x="2352998" y="2055493"/>
        <a:ext cx="1548423" cy="596765"/>
      </dsp:txXfrm>
    </dsp:sp>
    <dsp:sp modelId="{4FA28CE2-56E3-3945-ACEC-FC7E4939BC29}">
      <dsp:nvSpPr>
        <dsp:cNvPr id="0" name=""/>
        <dsp:cNvSpPr/>
      </dsp:nvSpPr>
      <dsp:spPr>
        <a:xfrm>
          <a:off x="2334432" y="2768347"/>
          <a:ext cx="1585555" cy="63389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Unilateral or bilateral</a:t>
          </a:r>
        </a:p>
      </dsp:txBody>
      <dsp:txXfrm>
        <a:off x="2352998" y="2786913"/>
        <a:ext cx="1548423" cy="596765"/>
      </dsp:txXfrm>
    </dsp:sp>
    <dsp:sp modelId="{48C2FD0A-8848-7543-9A6A-7EC952ED0252}">
      <dsp:nvSpPr>
        <dsp:cNvPr id="0" name=""/>
        <dsp:cNvSpPr/>
      </dsp:nvSpPr>
      <dsp:spPr>
        <a:xfrm>
          <a:off x="2334432" y="3499767"/>
          <a:ext cx="1585555" cy="63389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Cleft palate</a:t>
          </a:r>
        </a:p>
      </dsp:txBody>
      <dsp:txXfrm>
        <a:off x="2352998" y="3518333"/>
        <a:ext cx="1548423" cy="596765"/>
      </dsp:txXfrm>
    </dsp:sp>
    <dsp:sp modelId="{CE699502-D88E-AD4A-B5D2-F09445C57C12}">
      <dsp:nvSpPr>
        <dsp:cNvPr id="0" name=""/>
        <dsp:cNvSpPr/>
      </dsp:nvSpPr>
      <dsp:spPr>
        <a:xfrm>
          <a:off x="4266827" y="0"/>
          <a:ext cx="1981944" cy="435133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latin typeface="Arial" panose="020B0604020202020204" pitchFamily="34" charset="0"/>
              <a:cs typeface="Arial" panose="020B0604020202020204" pitchFamily="34" charset="0"/>
            </a:rPr>
            <a:t>Cranial nerve*</a:t>
          </a:r>
        </a:p>
      </dsp:txBody>
      <dsp:txXfrm>
        <a:off x="4266827" y="0"/>
        <a:ext cx="1981944" cy="1305401"/>
      </dsp:txXfrm>
    </dsp:sp>
    <dsp:sp modelId="{9A457D8E-4CD3-8844-8AEB-00FEA901BE7A}">
      <dsp:nvSpPr>
        <dsp:cNvPr id="0" name=""/>
        <dsp:cNvSpPr/>
      </dsp:nvSpPr>
      <dsp:spPr>
        <a:xfrm>
          <a:off x="4465022" y="1305507"/>
          <a:ext cx="1585555" cy="63389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Facial palsy</a:t>
          </a:r>
        </a:p>
      </dsp:txBody>
      <dsp:txXfrm>
        <a:off x="4483588" y="1324073"/>
        <a:ext cx="1548423" cy="596765"/>
      </dsp:txXfrm>
    </dsp:sp>
    <dsp:sp modelId="{AA658A04-5836-B549-887A-43F34D0262EE}">
      <dsp:nvSpPr>
        <dsp:cNvPr id="0" name=""/>
        <dsp:cNvSpPr/>
      </dsp:nvSpPr>
      <dsp:spPr>
        <a:xfrm>
          <a:off x="4465022" y="2036927"/>
          <a:ext cx="1585555" cy="63389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Swallowing problems / gut motility</a:t>
          </a:r>
        </a:p>
      </dsp:txBody>
      <dsp:txXfrm>
        <a:off x="4483588" y="2055493"/>
        <a:ext cx="1548423" cy="596765"/>
      </dsp:txXfrm>
    </dsp:sp>
    <dsp:sp modelId="{9E20C93B-0D41-DD4E-B3EF-8FA6E3DB78BF}">
      <dsp:nvSpPr>
        <dsp:cNvPr id="0" name=""/>
        <dsp:cNvSpPr/>
      </dsp:nvSpPr>
      <dsp:spPr>
        <a:xfrm>
          <a:off x="4465022" y="2768347"/>
          <a:ext cx="1585555" cy="63389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Sensorineural hearing loss</a:t>
          </a:r>
        </a:p>
      </dsp:txBody>
      <dsp:txXfrm>
        <a:off x="4483588" y="2786913"/>
        <a:ext cx="1548423" cy="596765"/>
      </dsp:txXfrm>
    </dsp:sp>
    <dsp:sp modelId="{3A8BBA97-D323-B247-9892-919C649B63E3}">
      <dsp:nvSpPr>
        <dsp:cNvPr id="0" name=""/>
        <dsp:cNvSpPr/>
      </dsp:nvSpPr>
      <dsp:spPr>
        <a:xfrm>
          <a:off x="4465022" y="3499767"/>
          <a:ext cx="1585555" cy="63389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Anosmia</a:t>
          </a:r>
        </a:p>
      </dsp:txBody>
      <dsp:txXfrm>
        <a:off x="4483588" y="3518333"/>
        <a:ext cx="1548423" cy="596765"/>
      </dsp:txXfrm>
    </dsp:sp>
    <dsp:sp modelId="{7612DB83-8628-8B4B-8B74-EA2891D72D0B}">
      <dsp:nvSpPr>
        <dsp:cNvPr id="0" name=""/>
        <dsp:cNvSpPr/>
      </dsp:nvSpPr>
      <dsp:spPr>
        <a:xfrm>
          <a:off x="6397417" y="0"/>
          <a:ext cx="1981944" cy="435133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latin typeface="Arial" panose="020B0604020202020204" pitchFamily="34" charset="0"/>
              <a:cs typeface="Arial" panose="020B0604020202020204" pitchFamily="34" charset="0"/>
            </a:rPr>
            <a:t>CHARGE ear*</a:t>
          </a:r>
        </a:p>
      </dsp:txBody>
      <dsp:txXfrm>
        <a:off x="6397417" y="0"/>
        <a:ext cx="1981944" cy="1305401"/>
      </dsp:txXfrm>
    </dsp:sp>
    <dsp:sp modelId="{363BDE5F-CB6D-F64C-BF8C-50F183AFC896}">
      <dsp:nvSpPr>
        <dsp:cNvPr id="0" name=""/>
        <dsp:cNvSpPr/>
      </dsp:nvSpPr>
      <dsp:spPr>
        <a:xfrm>
          <a:off x="6595612" y="1305507"/>
          <a:ext cx="1585555" cy="63389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Short, wide ear</a:t>
          </a:r>
        </a:p>
      </dsp:txBody>
      <dsp:txXfrm>
        <a:off x="6614178" y="1324073"/>
        <a:ext cx="1548423" cy="596765"/>
      </dsp:txXfrm>
    </dsp:sp>
    <dsp:sp modelId="{8418501C-34EC-324F-8458-8A4C52B3B5B0}">
      <dsp:nvSpPr>
        <dsp:cNvPr id="0" name=""/>
        <dsp:cNvSpPr/>
      </dsp:nvSpPr>
      <dsp:spPr>
        <a:xfrm>
          <a:off x="6595612" y="2036927"/>
          <a:ext cx="1585555" cy="63389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Semicircular canals</a:t>
          </a:r>
        </a:p>
      </dsp:txBody>
      <dsp:txXfrm>
        <a:off x="6614178" y="2055493"/>
        <a:ext cx="1548423" cy="596765"/>
      </dsp:txXfrm>
    </dsp:sp>
    <dsp:sp modelId="{989B3246-6B28-D443-A5D9-5F6BBE02F1E7}">
      <dsp:nvSpPr>
        <dsp:cNvPr id="0" name=""/>
        <dsp:cNvSpPr/>
      </dsp:nvSpPr>
      <dsp:spPr>
        <a:xfrm>
          <a:off x="6595612" y="2768347"/>
          <a:ext cx="1585555" cy="63389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Cochlea</a:t>
          </a:r>
        </a:p>
      </dsp:txBody>
      <dsp:txXfrm>
        <a:off x="6614178" y="2786913"/>
        <a:ext cx="1548423" cy="596765"/>
      </dsp:txXfrm>
    </dsp:sp>
    <dsp:sp modelId="{F9FB17C2-C843-8247-A986-01657C7728A1}">
      <dsp:nvSpPr>
        <dsp:cNvPr id="0" name=""/>
        <dsp:cNvSpPr/>
      </dsp:nvSpPr>
      <dsp:spPr>
        <a:xfrm>
          <a:off x="6595612" y="3499767"/>
          <a:ext cx="1585555" cy="63389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Ossicular malformations</a:t>
          </a:r>
        </a:p>
      </dsp:txBody>
      <dsp:txXfrm>
        <a:off x="6614178" y="3518333"/>
        <a:ext cx="1548423" cy="596765"/>
      </dsp:txXfrm>
    </dsp:sp>
    <dsp:sp modelId="{A8208CFE-4D74-2447-B3C8-648C4F4D849A}">
      <dsp:nvSpPr>
        <dsp:cNvPr id="0" name=""/>
        <dsp:cNvSpPr/>
      </dsp:nvSpPr>
      <dsp:spPr>
        <a:xfrm>
          <a:off x="8528007" y="0"/>
          <a:ext cx="1981944" cy="435133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latin typeface="Arial" panose="020B0604020202020204" pitchFamily="34" charset="0"/>
              <a:cs typeface="Arial" panose="020B0604020202020204" pitchFamily="34" charset="0"/>
            </a:rPr>
            <a:t>Other</a:t>
          </a:r>
        </a:p>
      </dsp:txBody>
      <dsp:txXfrm>
        <a:off x="8528007" y="0"/>
        <a:ext cx="1981944" cy="1305401"/>
      </dsp:txXfrm>
    </dsp:sp>
    <dsp:sp modelId="{45D8842F-FB10-FE4A-BC29-53A00BA3619C}">
      <dsp:nvSpPr>
        <dsp:cNvPr id="0" name=""/>
        <dsp:cNvSpPr/>
      </dsp:nvSpPr>
      <dsp:spPr>
        <a:xfrm>
          <a:off x="8726202" y="1306224"/>
          <a:ext cx="1585555" cy="5033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Congenital heart defect</a:t>
          </a:r>
        </a:p>
      </dsp:txBody>
      <dsp:txXfrm>
        <a:off x="8740946" y="1320968"/>
        <a:ext cx="1556067" cy="473901"/>
      </dsp:txXfrm>
    </dsp:sp>
    <dsp:sp modelId="{841D085C-19AB-D740-96DA-BB6F475DD955}">
      <dsp:nvSpPr>
        <dsp:cNvPr id="0" name=""/>
        <dsp:cNvSpPr/>
      </dsp:nvSpPr>
      <dsp:spPr>
        <a:xfrm>
          <a:off x="8726202" y="1887058"/>
          <a:ext cx="1585555" cy="5033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Genital differences</a:t>
          </a:r>
        </a:p>
      </dsp:txBody>
      <dsp:txXfrm>
        <a:off x="8740946" y="1901802"/>
        <a:ext cx="1556067" cy="473901"/>
      </dsp:txXfrm>
    </dsp:sp>
    <dsp:sp modelId="{2CB53290-49B7-4442-82DF-EC1BEA58B8D2}">
      <dsp:nvSpPr>
        <dsp:cNvPr id="0" name=""/>
        <dsp:cNvSpPr/>
      </dsp:nvSpPr>
      <dsp:spPr>
        <a:xfrm>
          <a:off x="8726202" y="2467891"/>
          <a:ext cx="1585555" cy="5033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Language</a:t>
          </a:r>
        </a:p>
      </dsp:txBody>
      <dsp:txXfrm>
        <a:off x="8740946" y="2482635"/>
        <a:ext cx="1556067" cy="473901"/>
      </dsp:txXfrm>
    </dsp:sp>
    <dsp:sp modelId="{521C5396-20C9-BF45-84CA-94EA63609F3C}">
      <dsp:nvSpPr>
        <dsp:cNvPr id="0" name=""/>
        <dsp:cNvSpPr/>
      </dsp:nvSpPr>
      <dsp:spPr>
        <a:xfrm>
          <a:off x="8726202" y="3048725"/>
          <a:ext cx="1585555" cy="5033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Insomnia</a:t>
          </a:r>
        </a:p>
      </dsp:txBody>
      <dsp:txXfrm>
        <a:off x="8740946" y="3063469"/>
        <a:ext cx="1556067" cy="473901"/>
      </dsp:txXfrm>
    </dsp:sp>
    <dsp:sp modelId="{F9A6805A-4A4D-7942-9D96-6AEA5EFDEABD}">
      <dsp:nvSpPr>
        <dsp:cNvPr id="0" name=""/>
        <dsp:cNvSpPr/>
      </dsp:nvSpPr>
      <dsp:spPr>
        <a:xfrm>
          <a:off x="8726202" y="3629558"/>
          <a:ext cx="1585555" cy="5033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Autistic-like behavior</a:t>
          </a:r>
        </a:p>
      </dsp:txBody>
      <dsp:txXfrm>
        <a:off x="8740946" y="3644302"/>
        <a:ext cx="1556067" cy="4739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00D98-10F7-FE43-B9FB-89B958DA3463}">
      <dsp:nvSpPr>
        <dsp:cNvPr id="0" name=""/>
        <dsp:cNvSpPr/>
      </dsp:nvSpPr>
      <dsp:spPr>
        <a:xfrm>
          <a:off x="0" y="40610"/>
          <a:ext cx="10515600" cy="79150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a:latin typeface="Atkinson Hyperlegible" pitchFamily="2" charset="0"/>
            </a:rPr>
            <a:t>Identify the phenotype.</a:t>
          </a:r>
          <a:endParaRPr lang="en-US" sz="3300" b="1" kern="1200" dirty="0">
            <a:latin typeface="Atkinson Hyperlegible" pitchFamily="2" charset="0"/>
          </a:endParaRPr>
        </a:p>
      </dsp:txBody>
      <dsp:txXfrm>
        <a:off x="38638" y="79248"/>
        <a:ext cx="10438324" cy="714229"/>
      </dsp:txXfrm>
    </dsp:sp>
    <dsp:sp modelId="{0363AC8C-03B5-3B4E-BA37-9179BD28B2EA}">
      <dsp:nvSpPr>
        <dsp:cNvPr id="0" name=""/>
        <dsp:cNvSpPr/>
      </dsp:nvSpPr>
      <dsp:spPr>
        <a:xfrm>
          <a:off x="0" y="832115"/>
          <a:ext cx="10515600"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latin typeface="Atkinson Hyperlegible" pitchFamily="2" charset="0"/>
            </a:rPr>
            <a:t>Diagnostic criteria.</a:t>
          </a:r>
          <a:endParaRPr lang="en-US" sz="2600" kern="1200" dirty="0">
            <a:latin typeface="Atkinson Hyperlegible" pitchFamily="2" charset="0"/>
          </a:endParaRPr>
        </a:p>
      </dsp:txBody>
      <dsp:txXfrm>
        <a:off x="0" y="832115"/>
        <a:ext cx="10515600" cy="546480"/>
      </dsp:txXfrm>
    </dsp:sp>
    <dsp:sp modelId="{C5576EE7-2F36-6F4A-AE5B-7D157A9446F0}">
      <dsp:nvSpPr>
        <dsp:cNvPr id="0" name=""/>
        <dsp:cNvSpPr/>
      </dsp:nvSpPr>
      <dsp:spPr>
        <a:xfrm>
          <a:off x="0" y="1378595"/>
          <a:ext cx="10515600" cy="79150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a:latin typeface="Atkinson Hyperlegible" pitchFamily="2" charset="0"/>
            </a:rPr>
            <a:t>Define the algorithm. </a:t>
          </a:r>
          <a:endParaRPr lang="en-US" sz="3300" b="1" kern="1200" dirty="0">
            <a:latin typeface="Atkinson Hyperlegible" pitchFamily="2" charset="0"/>
          </a:endParaRPr>
        </a:p>
      </dsp:txBody>
      <dsp:txXfrm>
        <a:off x="38638" y="1417233"/>
        <a:ext cx="10438324" cy="714229"/>
      </dsp:txXfrm>
    </dsp:sp>
    <dsp:sp modelId="{4A7BAD4D-0D8E-5D47-8A14-B822F2D62215}">
      <dsp:nvSpPr>
        <dsp:cNvPr id="0" name=""/>
        <dsp:cNvSpPr/>
      </dsp:nvSpPr>
      <dsp:spPr>
        <a:xfrm>
          <a:off x="0" y="2170100"/>
          <a:ext cx="10515600" cy="80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latin typeface="Atkinson Hyperlegible" pitchFamily="2" charset="0"/>
            </a:rPr>
            <a:t>Features of CHARGE based on ICD-9-CM, ICD-10-CM, and CPT codes.</a:t>
          </a:r>
          <a:endParaRPr lang="en-US" sz="2600" kern="1200" dirty="0">
            <a:latin typeface="Atkinson Hyperlegible" pitchFamily="2" charset="0"/>
          </a:endParaRPr>
        </a:p>
      </dsp:txBody>
      <dsp:txXfrm>
        <a:off x="0" y="2170100"/>
        <a:ext cx="10515600" cy="802642"/>
      </dsp:txXfrm>
    </dsp:sp>
    <dsp:sp modelId="{DBF565DD-0F8F-304B-BE2F-9E6D06537CE2}">
      <dsp:nvSpPr>
        <dsp:cNvPr id="0" name=""/>
        <dsp:cNvSpPr/>
      </dsp:nvSpPr>
      <dsp:spPr>
        <a:xfrm>
          <a:off x="0" y="2972742"/>
          <a:ext cx="10515600" cy="79150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a:latin typeface="Atkinson Hyperlegible" pitchFamily="2" charset="0"/>
            </a:rPr>
            <a:t>Validate the algorithm. </a:t>
          </a:r>
          <a:endParaRPr lang="en-US" sz="3300" b="1" kern="1200" dirty="0">
            <a:latin typeface="Atkinson Hyperlegible" pitchFamily="2" charset="0"/>
          </a:endParaRPr>
        </a:p>
      </dsp:txBody>
      <dsp:txXfrm>
        <a:off x="38638" y="3011380"/>
        <a:ext cx="10438324" cy="714229"/>
      </dsp:txXfrm>
    </dsp:sp>
    <dsp:sp modelId="{3565E998-E901-EA46-A61E-599B03F6F681}">
      <dsp:nvSpPr>
        <dsp:cNvPr id="0" name=""/>
        <dsp:cNvSpPr/>
      </dsp:nvSpPr>
      <dsp:spPr>
        <a:xfrm>
          <a:off x="0" y="3764247"/>
          <a:ext cx="10515600"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latin typeface="Atkinson Hyperlegible" pitchFamily="2" charset="0"/>
            </a:rPr>
            <a:t>Do those </a:t>
          </a:r>
          <a:r>
            <a:rPr lang="en-US" sz="2600" i="0" u="sng" kern="1200" dirty="0">
              <a:latin typeface="Atkinson Hyperlegible" pitchFamily="2" charset="0"/>
            </a:rPr>
            <a:t>identified as having CHARGE</a:t>
          </a:r>
          <a:r>
            <a:rPr lang="en-US" sz="2600" i="0" u="none" kern="1200" dirty="0">
              <a:latin typeface="Atkinson Hyperlegible" pitchFamily="2" charset="0"/>
            </a:rPr>
            <a:t> </a:t>
          </a:r>
          <a:r>
            <a:rPr lang="en-US" sz="2600" kern="1200" dirty="0">
              <a:latin typeface="Atkinson Hyperlegible" pitchFamily="2" charset="0"/>
            </a:rPr>
            <a:t>have CHARGE?</a:t>
          </a:r>
        </a:p>
      </dsp:txBody>
      <dsp:txXfrm>
        <a:off x="0" y="3764247"/>
        <a:ext cx="10515600" cy="5464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F7C8B-2D04-ED49-81D2-21C3E69A3104}">
      <dsp:nvSpPr>
        <dsp:cNvPr id="0" name=""/>
        <dsp:cNvSpPr/>
      </dsp:nvSpPr>
      <dsp:spPr>
        <a:xfrm>
          <a:off x="3286" y="159909"/>
          <a:ext cx="3203971" cy="1178092"/>
        </a:xfrm>
        <a:prstGeom prst="rect">
          <a:avLst/>
        </a:prstGeom>
        <a:solidFill>
          <a:schemeClr val="accent2">
            <a:lumMod val="75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b="1" kern="1200" dirty="0">
              <a:latin typeface="Atkinson Hyperlegible" pitchFamily="2" charset="0"/>
              <a:cs typeface="Arial" panose="020B0604020202020204" pitchFamily="34" charset="0"/>
            </a:rPr>
            <a:t>CHD7</a:t>
          </a:r>
        </a:p>
      </dsp:txBody>
      <dsp:txXfrm>
        <a:off x="3286" y="159909"/>
        <a:ext cx="3203971" cy="1178092"/>
      </dsp:txXfrm>
    </dsp:sp>
    <dsp:sp modelId="{A51EA510-0608-0C4E-9BDF-93B5DBEC6AC6}">
      <dsp:nvSpPr>
        <dsp:cNvPr id="0" name=""/>
        <dsp:cNvSpPr/>
      </dsp:nvSpPr>
      <dsp:spPr>
        <a:xfrm>
          <a:off x="3286" y="1338001"/>
          <a:ext cx="3203971" cy="285342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n-US" sz="3300" kern="1200" dirty="0">
              <a:latin typeface="Atkinson Hyperlegible" pitchFamily="2" charset="0"/>
              <a:cs typeface="Arial" panose="020B0604020202020204" pitchFamily="34" charset="0"/>
            </a:rPr>
            <a:t>CHD7</a:t>
          </a:r>
        </a:p>
        <a:p>
          <a:pPr marL="285750" lvl="1" indent="-285750" algn="l" defTabSz="1466850">
            <a:lnSpc>
              <a:spcPct val="90000"/>
            </a:lnSpc>
            <a:spcBef>
              <a:spcPct val="0"/>
            </a:spcBef>
            <a:spcAft>
              <a:spcPct val="15000"/>
            </a:spcAft>
            <a:buChar char="•"/>
          </a:pPr>
          <a:r>
            <a:rPr lang="en-US" sz="3300" kern="1200" dirty="0">
              <a:latin typeface="Atkinson Hyperlegible" pitchFamily="2" charset="0"/>
              <a:cs typeface="Arial" panose="020B0604020202020204" pitchFamily="34" charset="0"/>
            </a:rPr>
            <a:t>Deletions of CHD7 gene</a:t>
          </a:r>
        </a:p>
        <a:p>
          <a:pPr marL="285750" lvl="1" indent="-285750" algn="l" defTabSz="1466850">
            <a:lnSpc>
              <a:spcPct val="90000"/>
            </a:lnSpc>
            <a:spcBef>
              <a:spcPct val="0"/>
            </a:spcBef>
            <a:spcAft>
              <a:spcPct val="15000"/>
            </a:spcAft>
            <a:buChar char="•"/>
          </a:pPr>
          <a:r>
            <a:rPr lang="en-US" sz="3300" kern="1200" dirty="0">
              <a:latin typeface="Atkinson Hyperlegible" pitchFamily="2" charset="0"/>
              <a:cs typeface="Arial" panose="020B0604020202020204" pitchFamily="34" charset="0"/>
            </a:rPr>
            <a:t>Pathogenic CHD7 variant</a:t>
          </a:r>
        </a:p>
      </dsp:txBody>
      <dsp:txXfrm>
        <a:off x="3286" y="1338001"/>
        <a:ext cx="3203971" cy="2853427"/>
      </dsp:txXfrm>
    </dsp:sp>
    <dsp:sp modelId="{692DF87E-CA74-0F47-BFAB-B5F84C1D4EEC}">
      <dsp:nvSpPr>
        <dsp:cNvPr id="0" name=""/>
        <dsp:cNvSpPr/>
      </dsp:nvSpPr>
      <dsp:spPr>
        <a:xfrm>
          <a:off x="3655814" y="159909"/>
          <a:ext cx="3203971" cy="1178092"/>
        </a:xfrm>
        <a:prstGeom prst="rect">
          <a:avLst/>
        </a:prstGeom>
        <a:solidFill>
          <a:schemeClr val="accent5"/>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b="1" kern="1200" dirty="0">
              <a:latin typeface="Atkinson Hyperlegible" pitchFamily="2" charset="0"/>
              <a:cs typeface="Arial" panose="020B0604020202020204" pitchFamily="34" charset="0"/>
            </a:rPr>
            <a:t>CHARGE syndrome</a:t>
          </a:r>
        </a:p>
      </dsp:txBody>
      <dsp:txXfrm>
        <a:off x="3655814" y="159909"/>
        <a:ext cx="3203971" cy="1178092"/>
      </dsp:txXfrm>
    </dsp:sp>
    <dsp:sp modelId="{82B9DA16-FB40-4D45-A0BC-82D8C3DF3AF1}">
      <dsp:nvSpPr>
        <dsp:cNvPr id="0" name=""/>
        <dsp:cNvSpPr/>
      </dsp:nvSpPr>
      <dsp:spPr>
        <a:xfrm>
          <a:off x="3655814" y="1338001"/>
          <a:ext cx="3203971" cy="2853427"/>
        </a:xfrm>
        <a:prstGeom prst="rect">
          <a:avLst/>
        </a:prstGeom>
        <a:solidFill>
          <a:srgbClr val="D0D1D4">
            <a:alpha val="89804"/>
          </a:srgb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n-US" sz="3300" kern="1200" dirty="0">
              <a:latin typeface="Atkinson Hyperlegible" pitchFamily="2" charset="0"/>
              <a:cs typeface="Arial" panose="020B0604020202020204" pitchFamily="34" charset="0"/>
            </a:rPr>
            <a:t>CHARGE syndrome</a:t>
          </a:r>
        </a:p>
        <a:p>
          <a:pPr marL="285750" lvl="1" indent="-285750" algn="l" defTabSz="1466850">
            <a:lnSpc>
              <a:spcPct val="90000"/>
            </a:lnSpc>
            <a:spcBef>
              <a:spcPct val="0"/>
            </a:spcBef>
            <a:spcAft>
              <a:spcPct val="15000"/>
            </a:spcAft>
            <a:buChar char="•"/>
          </a:pPr>
          <a:r>
            <a:rPr lang="en-US" sz="3300" kern="1200" dirty="0">
              <a:latin typeface="Atkinson Hyperlegible" pitchFamily="2" charset="0"/>
              <a:cs typeface="Arial" panose="020B0604020202020204" pitchFamily="34" charset="0"/>
            </a:rPr>
            <a:t>CHARGE association</a:t>
          </a:r>
        </a:p>
        <a:p>
          <a:pPr marL="285750" lvl="1" indent="-285750" algn="l" defTabSz="1466850">
            <a:lnSpc>
              <a:spcPct val="90000"/>
            </a:lnSpc>
            <a:spcBef>
              <a:spcPct val="0"/>
            </a:spcBef>
            <a:spcAft>
              <a:spcPct val="15000"/>
            </a:spcAft>
            <a:buChar char="•"/>
          </a:pPr>
          <a:r>
            <a:rPr lang="en-US" sz="3300" kern="1200" dirty="0">
              <a:latin typeface="Atkinson Hyperlegible" pitchFamily="2" charset="0"/>
              <a:cs typeface="Arial" panose="020B0604020202020204" pitchFamily="34" charset="0"/>
            </a:rPr>
            <a:t>Coloboma</a:t>
          </a:r>
        </a:p>
      </dsp:txBody>
      <dsp:txXfrm>
        <a:off x="3655814" y="1338001"/>
        <a:ext cx="3203971" cy="2853427"/>
      </dsp:txXfrm>
    </dsp:sp>
    <dsp:sp modelId="{E49F80BD-A07C-C042-9004-20D66CBBBCB5}">
      <dsp:nvSpPr>
        <dsp:cNvPr id="0" name=""/>
        <dsp:cNvSpPr/>
      </dsp:nvSpPr>
      <dsp:spPr>
        <a:xfrm>
          <a:off x="7308342" y="159909"/>
          <a:ext cx="3203971" cy="1178092"/>
        </a:xfrm>
        <a:prstGeom prst="rect">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b="1" kern="1200" dirty="0">
              <a:latin typeface="Atkinson Hyperlegible" pitchFamily="2" charset="0"/>
              <a:cs typeface="Arial" panose="020B0604020202020204" pitchFamily="34" charset="0"/>
            </a:rPr>
            <a:t>Semicircular canals</a:t>
          </a:r>
        </a:p>
      </dsp:txBody>
      <dsp:txXfrm>
        <a:off x="7308342" y="159909"/>
        <a:ext cx="3203971" cy="1178092"/>
      </dsp:txXfrm>
    </dsp:sp>
    <dsp:sp modelId="{21212C81-7A86-2A4D-8C7F-2A88CDEDC546}">
      <dsp:nvSpPr>
        <dsp:cNvPr id="0" name=""/>
        <dsp:cNvSpPr/>
      </dsp:nvSpPr>
      <dsp:spPr>
        <a:xfrm>
          <a:off x="7308342" y="1338001"/>
          <a:ext cx="3203971" cy="2853427"/>
        </a:xfrm>
        <a:prstGeom prst="rect">
          <a:avLst/>
        </a:prstGeom>
        <a:solidFill>
          <a:schemeClr val="accent6">
            <a:lumMod val="40000"/>
            <a:lumOff val="6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n-US" sz="3300" kern="1200" dirty="0">
              <a:latin typeface="Atkinson Hyperlegible" pitchFamily="2" charset="0"/>
              <a:cs typeface="Arial" panose="020B0604020202020204" pitchFamily="34" charset="0"/>
            </a:rPr>
            <a:t>Semicircular canal</a:t>
          </a:r>
        </a:p>
        <a:p>
          <a:pPr marL="285750" lvl="1" indent="-285750" algn="l" defTabSz="1466850">
            <a:lnSpc>
              <a:spcPct val="90000"/>
            </a:lnSpc>
            <a:spcBef>
              <a:spcPct val="0"/>
            </a:spcBef>
            <a:spcAft>
              <a:spcPct val="15000"/>
            </a:spcAft>
            <a:buChar char="•"/>
          </a:pPr>
          <a:r>
            <a:rPr lang="en-US" sz="3300" kern="1200" dirty="0">
              <a:latin typeface="Atkinson Hyperlegible" pitchFamily="2" charset="0"/>
              <a:cs typeface="Arial" panose="020B0604020202020204" pitchFamily="34" charset="0"/>
            </a:rPr>
            <a:t>Dysplasia of semi-circular canal</a:t>
          </a:r>
        </a:p>
      </dsp:txBody>
      <dsp:txXfrm>
        <a:off x="7308342" y="1338001"/>
        <a:ext cx="3203971" cy="28534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CAD82-9FBC-C74D-A08A-77EA79D90C79}">
      <dsp:nvSpPr>
        <dsp:cNvPr id="0" name=""/>
        <dsp:cNvSpPr/>
      </dsp:nvSpPr>
      <dsp:spPr>
        <a:xfrm>
          <a:off x="3286" y="86716"/>
          <a:ext cx="3203971" cy="111149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b="1" kern="1200" dirty="0">
              <a:latin typeface="Atkinson Hyperlegible" pitchFamily="2" charset="0"/>
            </a:rPr>
            <a:t>True Financial Costs</a:t>
          </a:r>
        </a:p>
      </dsp:txBody>
      <dsp:txXfrm>
        <a:off x="3286" y="86716"/>
        <a:ext cx="3203971" cy="1111493"/>
      </dsp:txXfrm>
    </dsp:sp>
    <dsp:sp modelId="{B22E389B-EE3C-AE4F-A177-F1A23F4EABED}">
      <dsp:nvSpPr>
        <dsp:cNvPr id="0" name=""/>
        <dsp:cNvSpPr/>
      </dsp:nvSpPr>
      <dsp:spPr>
        <a:xfrm>
          <a:off x="3286" y="1198210"/>
          <a:ext cx="3203971" cy="306641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b="0" kern="1200" dirty="0">
              <a:latin typeface="Atkinson Hyperlegible" pitchFamily="2" charset="0"/>
            </a:rPr>
            <a:t>$31,360 for chart review without EMERSE.</a:t>
          </a:r>
        </a:p>
      </dsp:txBody>
      <dsp:txXfrm>
        <a:off x="3286" y="1198210"/>
        <a:ext cx="3203971" cy="3066411"/>
      </dsp:txXfrm>
    </dsp:sp>
    <dsp:sp modelId="{93552B96-9F10-5E4D-9CA8-07BFF28C5F5A}">
      <dsp:nvSpPr>
        <dsp:cNvPr id="0" name=""/>
        <dsp:cNvSpPr/>
      </dsp:nvSpPr>
      <dsp:spPr>
        <a:xfrm>
          <a:off x="3655814" y="86716"/>
          <a:ext cx="3203971" cy="1111493"/>
        </a:xfrm>
        <a:prstGeom prst="rect">
          <a:avLst/>
        </a:prstGeom>
        <a:solidFill>
          <a:schemeClr val="accent4">
            <a:hueOff val="1189724"/>
            <a:satOff val="-17579"/>
            <a:lumOff val="-8432"/>
            <a:alphaOff val="0"/>
          </a:schemeClr>
        </a:solidFill>
        <a:ln w="12700" cap="flat" cmpd="sng" algn="ctr">
          <a:solidFill>
            <a:schemeClr val="accent4">
              <a:hueOff val="1189724"/>
              <a:satOff val="-17579"/>
              <a:lumOff val="-843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b="1" kern="1200" dirty="0">
              <a:latin typeface="Atkinson Hyperlegible" pitchFamily="2" charset="0"/>
            </a:rPr>
            <a:t>Data Quality</a:t>
          </a:r>
        </a:p>
      </dsp:txBody>
      <dsp:txXfrm>
        <a:off x="3655814" y="86716"/>
        <a:ext cx="3203971" cy="1111493"/>
      </dsp:txXfrm>
    </dsp:sp>
    <dsp:sp modelId="{9B58E709-2267-AC45-883A-91AF5481D1FB}">
      <dsp:nvSpPr>
        <dsp:cNvPr id="0" name=""/>
        <dsp:cNvSpPr/>
      </dsp:nvSpPr>
      <dsp:spPr>
        <a:xfrm>
          <a:off x="3655814" y="1198210"/>
          <a:ext cx="3203971" cy="3066411"/>
        </a:xfrm>
        <a:prstGeom prst="rect">
          <a:avLst/>
        </a:prstGeom>
        <a:solidFill>
          <a:schemeClr val="accent4">
            <a:tint val="40000"/>
            <a:alpha val="90000"/>
            <a:hueOff val="1562648"/>
            <a:satOff val="-13677"/>
            <a:lumOff val="-1969"/>
            <a:alphaOff val="0"/>
          </a:schemeClr>
        </a:solidFill>
        <a:ln w="12700" cap="flat" cmpd="sng" algn="ctr">
          <a:solidFill>
            <a:schemeClr val="accent4">
              <a:tint val="40000"/>
              <a:alpha val="90000"/>
              <a:hueOff val="1562648"/>
              <a:satOff val="-13677"/>
              <a:lumOff val="-19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b="0" kern="1200" dirty="0">
              <a:latin typeface="Atkinson Hyperlegible" pitchFamily="2" charset="0"/>
            </a:rPr>
            <a:t>Reduced variability.</a:t>
          </a:r>
        </a:p>
        <a:p>
          <a:pPr marL="285750" lvl="1" indent="-285750" algn="l" defTabSz="1377950">
            <a:lnSpc>
              <a:spcPct val="90000"/>
            </a:lnSpc>
            <a:spcBef>
              <a:spcPct val="0"/>
            </a:spcBef>
            <a:spcAft>
              <a:spcPct val="15000"/>
            </a:spcAft>
            <a:buChar char="•"/>
          </a:pPr>
          <a:r>
            <a:rPr lang="en-US" sz="3100" b="0" kern="1200" dirty="0">
              <a:latin typeface="Atkinson Hyperlegible" pitchFamily="2" charset="0"/>
            </a:rPr>
            <a:t>Easier to find data.</a:t>
          </a:r>
        </a:p>
        <a:p>
          <a:pPr marL="285750" lvl="1" indent="-285750" algn="l" defTabSz="1377950">
            <a:lnSpc>
              <a:spcPct val="90000"/>
            </a:lnSpc>
            <a:spcBef>
              <a:spcPct val="0"/>
            </a:spcBef>
            <a:spcAft>
              <a:spcPct val="15000"/>
            </a:spcAft>
            <a:buChar char="•"/>
          </a:pPr>
          <a:r>
            <a:rPr lang="en-US" sz="3100" b="0" kern="1200" dirty="0">
              <a:latin typeface="Atkinson Hyperlegible" pitchFamily="2" charset="0"/>
            </a:rPr>
            <a:t>Reproducible.</a:t>
          </a:r>
        </a:p>
      </dsp:txBody>
      <dsp:txXfrm>
        <a:off x="3655814" y="1198210"/>
        <a:ext cx="3203971" cy="3066411"/>
      </dsp:txXfrm>
    </dsp:sp>
    <dsp:sp modelId="{05E0522B-8F56-CD42-A767-AB719B91C076}">
      <dsp:nvSpPr>
        <dsp:cNvPr id="0" name=""/>
        <dsp:cNvSpPr/>
      </dsp:nvSpPr>
      <dsp:spPr>
        <a:xfrm>
          <a:off x="7308342" y="86716"/>
          <a:ext cx="3203971" cy="1111493"/>
        </a:xfrm>
        <a:prstGeom prst="rect">
          <a:avLst/>
        </a:prstGeom>
        <a:solidFill>
          <a:schemeClr val="accent4">
            <a:hueOff val="2379448"/>
            <a:satOff val="-35158"/>
            <a:lumOff val="-16864"/>
            <a:alphaOff val="0"/>
          </a:schemeClr>
        </a:solidFill>
        <a:ln w="12700" cap="flat" cmpd="sng" algn="ctr">
          <a:solidFill>
            <a:schemeClr val="accent4">
              <a:hueOff val="2379448"/>
              <a:satOff val="-35158"/>
              <a:lumOff val="-1686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b="1" kern="1200" dirty="0">
              <a:latin typeface="Atkinson Hyperlegible" pitchFamily="2" charset="0"/>
            </a:rPr>
            <a:t>Project Management</a:t>
          </a:r>
        </a:p>
      </dsp:txBody>
      <dsp:txXfrm>
        <a:off x="7308342" y="86716"/>
        <a:ext cx="3203971" cy="1111493"/>
      </dsp:txXfrm>
    </dsp:sp>
    <dsp:sp modelId="{81C226E6-5014-1842-A0EE-49EE76753FB8}">
      <dsp:nvSpPr>
        <dsp:cNvPr id="0" name=""/>
        <dsp:cNvSpPr/>
      </dsp:nvSpPr>
      <dsp:spPr>
        <a:xfrm>
          <a:off x="7308342" y="1198210"/>
          <a:ext cx="3203971" cy="3066411"/>
        </a:xfrm>
        <a:prstGeom prst="rect">
          <a:avLst/>
        </a:prstGeom>
        <a:solidFill>
          <a:schemeClr val="accent4">
            <a:tint val="40000"/>
            <a:alpha val="90000"/>
            <a:hueOff val="3125295"/>
            <a:satOff val="-27353"/>
            <a:lumOff val="-3937"/>
            <a:alphaOff val="0"/>
          </a:schemeClr>
        </a:solidFill>
        <a:ln w="12700" cap="flat" cmpd="sng" algn="ctr">
          <a:solidFill>
            <a:schemeClr val="accent4">
              <a:tint val="40000"/>
              <a:alpha val="90000"/>
              <a:hueOff val="3125295"/>
              <a:satOff val="-27353"/>
              <a:lumOff val="-39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b="0" kern="1200" dirty="0">
              <a:latin typeface="Atkinson Hyperlegible" pitchFamily="2" charset="0"/>
            </a:rPr>
            <a:t>Fewer charts needed to be manually reviewed.</a:t>
          </a:r>
        </a:p>
        <a:p>
          <a:pPr marL="285750" lvl="1" indent="-285750" algn="l" defTabSz="1377950">
            <a:lnSpc>
              <a:spcPct val="90000"/>
            </a:lnSpc>
            <a:spcBef>
              <a:spcPct val="0"/>
            </a:spcBef>
            <a:spcAft>
              <a:spcPct val="15000"/>
            </a:spcAft>
            <a:buChar char="•"/>
          </a:pPr>
          <a:r>
            <a:rPr lang="en-US" sz="3100" b="0" kern="1200" dirty="0">
              <a:latin typeface="Atkinson Hyperlegible" pitchFamily="2" charset="0"/>
            </a:rPr>
            <a:t>Better for time restraints. </a:t>
          </a:r>
        </a:p>
      </dsp:txBody>
      <dsp:txXfrm>
        <a:off x="7308342" y="1198210"/>
        <a:ext cx="3203971" cy="306641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a:extLst>
            <a:ext uri="{FF2B5EF4-FFF2-40B4-BE49-F238E27FC236}">
              <a16:creationId xmlns:a16="http://schemas.microsoft.com/office/drawing/2014/main" id="{1579C8DE-A93E-51FF-7414-C0890D4AFE9D}"/>
            </a:ext>
          </a:extLst>
        </p:cNvPr>
        <p:cNvGrpSpPr/>
        <p:nvPr/>
      </p:nvGrpSpPr>
      <p:grpSpPr>
        <a:xfrm>
          <a:off x="0" y="0"/>
          <a:ext cx="0" cy="0"/>
          <a:chOff x="0" y="0"/>
          <a:chExt cx="0" cy="0"/>
        </a:xfrm>
      </p:grpSpPr>
      <p:sp>
        <p:nvSpPr>
          <p:cNvPr id="116" name="Google Shape;116;p5:notes">
            <a:extLst>
              <a:ext uri="{FF2B5EF4-FFF2-40B4-BE49-F238E27FC236}">
                <a16:creationId xmlns:a16="http://schemas.microsoft.com/office/drawing/2014/main" id="{061F6212-C20B-D3CE-5256-3F68FEC3372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5:notes">
            <a:extLst>
              <a:ext uri="{FF2B5EF4-FFF2-40B4-BE49-F238E27FC236}">
                <a16:creationId xmlns:a16="http://schemas.microsoft.com/office/drawing/2014/main" id="{D619A442-00C5-0FD9-BBDF-D5036DF304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8026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9A481-4069-AF42-8909-93E4C1A602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586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[Logan]</a:t>
            </a:r>
          </a:p>
          <a:p>
            <a:endParaRPr lang="en-US" dirty="0"/>
          </a:p>
          <a:p>
            <a:r>
              <a:rPr lang="en-US" dirty="0"/>
              <a:t>The context of this presentation is conducting retrospective medical record, or chart, reviews. </a:t>
            </a:r>
          </a:p>
          <a:p>
            <a:endParaRPr lang="en-US" dirty="0"/>
          </a:p>
          <a:p>
            <a:r>
              <a:rPr lang="en-US" dirty="0"/>
              <a:t>The retrospective chart review is one of the most common methods in clinical and health research: going into existing medical records and pulling out the data you need to answer a research question. It’s widely used because the data already exist, but it comes with its own challenges and is commonly seen as complicated, time-consuming, and resource intensive. </a:t>
            </a:r>
          </a:p>
          <a:p>
            <a:endParaRPr lang="en-US" dirty="0"/>
          </a:p>
          <a:p>
            <a:r>
              <a:rPr lang="en-US" dirty="0"/>
              <a:t>As this figure highlights, several factors drive the cost of chart review.</a:t>
            </a:r>
          </a:p>
          <a:p>
            <a:r>
              <a:rPr lang="en-US" dirty="0"/>
              <a:t>First, </a:t>
            </a:r>
            <a:r>
              <a:rPr lang="en-US" b="0" dirty="0"/>
              <a:t>outcome complexity plays </a:t>
            </a:r>
            <a:r>
              <a:rPr lang="en-US" dirty="0"/>
              <a:t>a major role—more nuanced or subjective outcomes require additional interpretation, which increases both time and expertise needed.</a:t>
            </a:r>
          </a:p>
          <a:p>
            <a:r>
              <a:rPr lang="en-US" dirty="0"/>
              <a:t>Second, </a:t>
            </a:r>
            <a:r>
              <a:rPr lang="en-US" b="0" dirty="0"/>
              <a:t>chart length matters</a:t>
            </a:r>
            <a:r>
              <a:rPr lang="en-US" dirty="0"/>
              <a:t>. Longer records naturally take more time to review, especially when relevant information is buried within unstructured notes.</a:t>
            </a:r>
          </a:p>
          <a:p>
            <a:r>
              <a:rPr lang="en-US" dirty="0"/>
              <a:t>Third, the </a:t>
            </a:r>
            <a:r>
              <a:rPr lang="en-US" b="0" dirty="0"/>
              <a:t>type of data elements </a:t>
            </a:r>
            <a:r>
              <a:rPr lang="en-US" dirty="0"/>
              <a:t>being abstracted also impacts cost. Structured data can often be captured more efficiently, while unstructured or narrative data requires careful manual review.</a:t>
            </a:r>
          </a:p>
          <a:p>
            <a:r>
              <a:rPr lang="en-US" dirty="0"/>
              <a:t>And finally, </a:t>
            </a:r>
            <a:r>
              <a:rPr lang="en-US" b="0" dirty="0"/>
              <a:t>double abstraction, </a:t>
            </a:r>
            <a:r>
              <a:rPr lang="en-US" dirty="0"/>
              <a:t>while important for ensuring data quality and reliability, effectively doubles the effort required.</a:t>
            </a:r>
          </a:p>
          <a:p>
            <a:r>
              <a:rPr lang="en-US" dirty="0"/>
              <a:t>Because of all these factors, chart review is often described by many teams as both time consuming and expensive.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9A481-4069-AF42-8909-93E4C1A602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367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[Logan]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resource demands we just discussed are even more pronounced in certain research contexts—particularly in rare diseases.</a:t>
            </a:r>
          </a:p>
          <a:p>
            <a:endParaRPr lang="en-US" dirty="0"/>
          </a:p>
          <a:p>
            <a:r>
              <a:rPr lang="en-US" dirty="0"/>
              <a:t>A </a:t>
            </a:r>
            <a:r>
              <a:rPr lang="en-US" b="0" dirty="0"/>
              <a:t>rare disease </a:t>
            </a:r>
            <a:r>
              <a:rPr lang="en-US" dirty="0"/>
              <a:t>is typically defined, in the United States, as a condition affecting fewer than 200,000 individuals. While each condition is uncommon, collectively rare diseases impact millions of patients, often with limited existing data and fragmented clinical knowledge.</a:t>
            </a:r>
          </a:p>
          <a:p>
            <a:endParaRPr lang="en-US" dirty="0"/>
          </a:p>
          <a:p>
            <a:r>
              <a:rPr lang="en-US" dirty="0"/>
              <a:t>Because of this, retrospective chart review becomes a critical tool—it’s often one of the few feasible ways to gather real-world evidence on disease progression, treatment patterns, and outcomes. At the same time, the costs and complexities we talked about can be amplified due to small sample sizes, variability in documentation, and the need for detailed data abstraction.</a:t>
            </a:r>
          </a:p>
          <a:p>
            <a:endParaRPr lang="en-US" dirty="0"/>
          </a:p>
          <a:p>
            <a:r>
              <a:rPr lang="en-US" dirty="0"/>
              <a:t>This brings us to the broader concept of </a:t>
            </a:r>
            <a:r>
              <a:rPr lang="en-US" b="0" dirty="0"/>
              <a:t>clinical trial readiness in rare disease</a:t>
            </a:r>
            <a:r>
              <a:rPr lang="en-US" dirty="0"/>
              <a:t>, which is really a foundation for advancing patient-centered research.</a:t>
            </a:r>
          </a:p>
          <a:p>
            <a:r>
              <a:rPr lang="en-US" dirty="0"/>
              <a:t>As shown in this figure, clinical trial readiness is supported by several interconnected components:</a:t>
            </a:r>
          </a:p>
          <a:p>
            <a:r>
              <a:rPr lang="en-US" dirty="0"/>
              <a:t>Understanding </a:t>
            </a:r>
            <a:r>
              <a:rPr lang="en-US" b="0" dirty="0"/>
              <a:t>natural history, </a:t>
            </a:r>
            <a:r>
              <a:rPr lang="en-US" dirty="0"/>
              <a:t>including how the disease progresses over time </a:t>
            </a:r>
          </a:p>
          <a:p>
            <a:r>
              <a:rPr lang="en-US" dirty="0"/>
              <a:t>Identifying and evaluating </a:t>
            </a:r>
            <a:r>
              <a:rPr lang="en-US" b="0" dirty="0"/>
              <a:t>therapeutics</a:t>
            </a:r>
            <a:r>
              <a:rPr lang="en-US" dirty="0"/>
              <a:t>, both psychological and medical </a:t>
            </a:r>
          </a:p>
          <a:p>
            <a:r>
              <a:rPr lang="en-US" dirty="0"/>
              <a:t>Developing </a:t>
            </a:r>
            <a:r>
              <a:rPr lang="en-US" b="0" dirty="0"/>
              <a:t>biomarkers</a:t>
            </a:r>
            <a:r>
              <a:rPr lang="en-US" dirty="0"/>
              <a:t>, which are essential for measuring outcomes and enabling trials </a:t>
            </a:r>
          </a:p>
          <a:p>
            <a:r>
              <a:rPr lang="en-US" dirty="0"/>
              <a:t>And critically, engaging </a:t>
            </a:r>
            <a:r>
              <a:rPr lang="en-US" b="0" dirty="0"/>
              <a:t>patients</a:t>
            </a:r>
            <a:r>
              <a:rPr lang="en-US" b="1" dirty="0"/>
              <a:t> </a:t>
            </a:r>
            <a:r>
              <a:rPr lang="en-US" b="0" dirty="0"/>
              <a:t>and</a:t>
            </a:r>
            <a:r>
              <a:rPr lang="en-US" b="1" dirty="0"/>
              <a:t> </a:t>
            </a:r>
            <a:r>
              <a:rPr lang="en-US" b="0" dirty="0"/>
              <a:t>families</a:t>
            </a:r>
            <a:r>
              <a:rPr lang="en-US" dirty="0"/>
              <a:t>, often through epidemiologic studies, to ensure research reflects real-world needs and experiences </a:t>
            </a:r>
          </a:p>
          <a:p>
            <a:endParaRPr lang="en-US" dirty="0"/>
          </a:p>
          <a:p>
            <a:r>
              <a:rPr lang="en-US" dirty="0"/>
              <a:t>Importantly, all of these components rely heavily on the underlying clinical data infrastructure—and in rare diseases, that infrastructure is often built from information captured in the medical record. Whether it’s reconstructing natural history, identifying potential biomarkers, or characterizing treatment patterns, much of the foundational work depends on extracting detailed, high-quality data from charts.</a:t>
            </a:r>
          </a:p>
          <a:p>
            <a:endParaRPr lang="en-US" dirty="0"/>
          </a:p>
          <a:p>
            <a:r>
              <a:rPr lang="en-US" dirty="0"/>
              <a:t>So while chart review is resource intensive, it also plays a central role in enabling the very pieces of infrastructure needed to make rare disease clinical research possible.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9A481-4069-AF42-8909-93E4C1A602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000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[Tyler]</a:t>
            </a:r>
          </a:p>
          <a:p>
            <a:endParaRPr lang="en-US" dirty="0"/>
          </a:p>
          <a:p>
            <a:pPr marL="171450" indent="-171450">
              <a:buFont typeface="Arial" panose="020B0604020202020204" pitchFamily="34" charset="0"/>
              <a:buChar char="•"/>
            </a:pPr>
            <a:r>
              <a:rPr lang="en-US" dirty="0"/>
              <a:t>One rare disease is CHD7 disorder. CHD7 – or chromodomain helicase DNA binding protein 7 – is a gene that regulates the function of other genes early in fetal development. </a:t>
            </a:r>
          </a:p>
          <a:p>
            <a:pPr marL="171450" indent="-171450">
              <a:buFont typeface="Arial" panose="020B0604020202020204" pitchFamily="34" charset="0"/>
              <a:buChar char="•"/>
            </a:pPr>
            <a:r>
              <a:rPr lang="en-US" dirty="0"/>
              <a:t>I once heard an example from geneticists that CHD7 essentially plays the role of a project manager for a construction project – making sure that tasks are completed in the correct order, by the correct people. </a:t>
            </a:r>
          </a:p>
          <a:p>
            <a:pPr marL="171450" indent="-171450">
              <a:buFont typeface="Arial" panose="020B0604020202020204" pitchFamily="34" charset="0"/>
              <a:buChar char="•"/>
            </a:pPr>
            <a:r>
              <a:rPr lang="en-US" dirty="0"/>
              <a:t>Insufficient CHD7 protein – which happens with some pathogenic variants of CHD7 – increases risk of impacts across all major organ systems.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9A481-4069-AF42-8909-93E4C1A602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3776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[Tyler]</a:t>
            </a:r>
          </a:p>
          <a:p>
            <a:endParaRPr lang="en-US" dirty="0"/>
          </a:p>
          <a:p>
            <a:r>
              <a:rPr lang="en-US" dirty="0"/>
              <a:t>CHD7 pathogenic variants have been identified as a cause of CHARGE syndrome. First identified in 1979, CHARGE syndrome was named using the major features: coloboma [causing blindness], heart defect, choanal atresia, restriction of growth and development, genital differences, and ear differences.</a:t>
            </a:r>
          </a:p>
          <a:p>
            <a:r>
              <a:rPr lang="en-US" dirty="0"/>
              <a:t>CHARGE syndrome is characterized by significant impacts to the cranial nerves, and is the leading genetic etiology of congenital DeafBlindness in the U.S. </a:t>
            </a:r>
          </a:p>
          <a:p>
            <a:r>
              <a:rPr lang="en-US" dirty="0"/>
              <a:t>Unlike some congenital conditions which have clear genotype-phenotype relations (like Down syndrome), CHARGE syndrome is complicated by a wide phenotypic spectrum – the way CHARGE syndrome manifests can be quite different across individuals / even among twins (right). For this reason, if you know one person with CHARGE syndrome, you know one person with CHARGE syndrome.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9A481-4069-AF42-8909-93E4C1A602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4038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[Tyler]</a:t>
            </a:r>
          </a:p>
          <a:p>
            <a:endParaRPr lang="en-US" dirty="0"/>
          </a:p>
          <a:p>
            <a:r>
              <a:rPr lang="en-US" dirty="0"/>
              <a:t>This figure shows some of the major manifestations or features of CHARGE syndrome, and can be used as ways to think of spectrums within the spectrum.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9A481-4069-AF42-8909-93E4C1A602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454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[Tyler]</a:t>
            </a:r>
          </a:p>
          <a:p>
            <a:r>
              <a:rPr lang="en-US" dirty="0"/>
              <a:t>The phenotypic spectrum and variance in patients is also paired with varied diagnostic definitions for CHARGE syndrome – spanning from the Blake criteria of the late 90s to the more recent Hale criteria which aims to be more inclusive in trying to identify less ‘typical’ cases of CHARGE syndrome. Of course, these definitions do share similarities on the major features of CHARGE syndrome.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9A481-4069-AF42-8909-93E4C1A602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152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[Tyler]</a:t>
            </a:r>
          </a:p>
          <a:p>
            <a:pPr marL="171450" indent="-171450">
              <a:buFont typeface="Arial" panose="020B0604020202020204" pitchFamily="34" charset="0"/>
              <a:buChar char="•"/>
            </a:pPr>
            <a:r>
              <a:rPr lang="en-US" dirty="0"/>
              <a:t>Identifying patients with CHARGE syndrome is a priority so that we can conduct better/more clinical research, Learning Cycle Informatics, or Learning Health Systems </a:t>
            </a:r>
            <a:r>
              <a:rPr lang="en-US" dirty="0" err="1"/>
              <a:t>reseach</a:t>
            </a:r>
            <a:r>
              <a:rPr lang="en-US" dirty="0"/>
              <a:t>. </a:t>
            </a:r>
          </a:p>
          <a:p>
            <a:pPr marL="171450" indent="-171450">
              <a:buFont typeface="Arial" panose="020B0604020202020204" pitchFamily="34" charset="0"/>
              <a:buChar char="•"/>
            </a:pPr>
            <a:r>
              <a:rPr lang="en-US" dirty="0"/>
              <a:t>Without being able to identify patients, we cannot implement clinical decision supports, improving clinical practice </a:t>
            </a:r>
            <a:r>
              <a:rPr lang="en-US" dirty="0">
                <a:sym typeface="Wingdings" pitchFamily="2" charset="2"/>
              </a:rPr>
              <a:t> more data collection  more knowledge generation. </a:t>
            </a:r>
          </a:p>
          <a:p>
            <a:pPr marL="171450" indent="-171450">
              <a:buFont typeface="Arial" panose="020B0604020202020204" pitchFamily="34" charset="0"/>
              <a:buChar char="•"/>
            </a:pPr>
            <a:r>
              <a:rPr lang="en-US" dirty="0">
                <a:sym typeface="Wingdings" pitchFamily="2" charset="2"/>
              </a:rPr>
              <a:t>In short, without being able to identify patients with CHARGE syndrome – we cannot improve care coordination for this population.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9A481-4069-AF42-8909-93E4C1A602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442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F0001-172B-710E-4491-AE9619F8D4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A833D-194D-4534-5EA2-0AC9BFAC760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5122412-6138-0033-D41A-C2D78EDFCEB6}"/>
              </a:ext>
            </a:extLst>
          </p:cNvPr>
          <p:cNvSpPr>
            <a:spLocks noGrp="1"/>
          </p:cNvSpPr>
          <p:nvPr>
            <p:ph type="body" idx="1"/>
          </p:nvPr>
        </p:nvSpPr>
        <p:spPr/>
        <p:txBody>
          <a:bodyPr/>
          <a:lstStyle/>
          <a:p>
            <a:r>
              <a:rPr lang="en-US" dirty="0"/>
              <a:t>[Tyler]</a:t>
            </a:r>
          </a:p>
          <a:p>
            <a:pPr marL="171450" indent="-171450">
              <a:buFont typeface="Arial" panose="020B0604020202020204" pitchFamily="34" charset="0"/>
              <a:buChar char="•"/>
            </a:pPr>
            <a:r>
              <a:rPr lang="en-US" dirty="0"/>
              <a:t>This should be easy though – right? In clinical research, we frequently use diagnostic and procedure codes to identify patient populations and create outcome variables. </a:t>
            </a:r>
          </a:p>
          <a:p>
            <a:pPr marL="171450" indent="-171450">
              <a:buFont typeface="Arial" panose="020B0604020202020204" pitchFamily="34" charset="0"/>
              <a:buChar char="•"/>
            </a:pPr>
            <a:r>
              <a:rPr lang="en-US" dirty="0"/>
              <a:t>But, there is not a diagnostic code unique to CHARGE syndrome. </a:t>
            </a:r>
          </a:p>
          <a:p>
            <a:pPr marL="171450" indent="-171450">
              <a:buFont typeface="Arial" panose="020B0604020202020204" pitchFamily="34" charset="0"/>
              <a:buChar char="•"/>
            </a:pPr>
            <a:r>
              <a:rPr lang="en-US" dirty="0"/>
              <a:t>This table shows the different ways CHARGE Syndrome may be classified using diagnostic codes. </a:t>
            </a:r>
          </a:p>
          <a:p>
            <a:pPr marL="171450" indent="-171450">
              <a:buFont typeface="Arial" panose="020B0604020202020204" pitchFamily="34" charset="0"/>
              <a:buChar char="•"/>
            </a:pPr>
            <a:r>
              <a:rPr lang="en-US" dirty="0"/>
              <a:t>The lack of a diagnostic code may change with the revision to ICD-11, but the World Health Organization is suggesting a change to classify CHARGE syndrome with pituitary hormone system disorders.   </a:t>
            </a:r>
          </a:p>
          <a:p>
            <a:pPr marL="171450" indent="-171450">
              <a:buFont typeface="Arial" panose="020B0604020202020204" pitchFamily="34" charset="0"/>
              <a:buChar char="•"/>
            </a:pPr>
            <a:r>
              <a:rPr lang="en-US" dirty="0"/>
              <a:t>If we want to conduct more robust research in CHARGE syndrome, we need to do a better job at identifying people with CHARGE…</a:t>
            </a:r>
          </a:p>
        </p:txBody>
      </p:sp>
      <p:sp>
        <p:nvSpPr>
          <p:cNvPr id="4" name="Slide Number Placeholder 3">
            <a:extLst>
              <a:ext uri="{FF2B5EF4-FFF2-40B4-BE49-F238E27FC236}">
                <a16:creationId xmlns:a16="http://schemas.microsoft.com/office/drawing/2014/main" id="{A2DFE10D-AA6F-E7F2-E222-32A7AB18E40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9A481-4069-AF42-8909-93E4C1A602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94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[Logan]</a:t>
            </a:r>
          </a:p>
          <a:p>
            <a:pPr marL="171450" indent="-171450">
              <a:buFont typeface="Arial" panose="020B0604020202020204" pitchFamily="34" charset="0"/>
              <a:buChar char="•"/>
            </a:pPr>
            <a:r>
              <a:rPr lang="en-US" dirty="0"/>
              <a:t>This led to the primary project, which we will discuss as a use-case for EMERSE. </a:t>
            </a:r>
          </a:p>
          <a:p>
            <a:pPr marL="171450" indent="-171450">
              <a:buFont typeface="Arial" panose="020B0604020202020204" pitchFamily="34" charset="0"/>
              <a:buChar char="•"/>
            </a:pPr>
            <a:r>
              <a:rPr lang="en-US" dirty="0"/>
              <a:t>Our goal was to develop and evaluate a rule-based computable phenotype, which could be used to identify patients with CHARGE syndrome. </a:t>
            </a:r>
          </a:p>
          <a:p>
            <a:pPr marL="171450" indent="-171450">
              <a:buFont typeface="Arial" panose="020B0604020202020204" pitchFamily="34" charset="0"/>
              <a:buChar char="•"/>
            </a:pPr>
            <a:r>
              <a:rPr lang="en-US" dirty="0"/>
              <a:t>This figure shows the overview of our procedure: first, we used diagnostic guidelines, then mapped the features of CHARGE syndrome to diagnostic and procedure codes, and then attempted to validate the algorithm.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9A481-4069-AF42-8909-93E4C1A602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9746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[Logan] </a:t>
            </a:r>
          </a:p>
          <a:p>
            <a:endParaRPr lang="en-US" dirty="0"/>
          </a:p>
          <a:p>
            <a:pPr marL="171450" indent="-171450">
              <a:buFont typeface="Arial" panose="020B0604020202020204" pitchFamily="34" charset="0"/>
              <a:buChar char="•"/>
            </a:pPr>
            <a:r>
              <a:rPr lang="en-US" dirty="0"/>
              <a:t>Tyler mentioned three major diagnostic criteria for CHARGE syndrome a few slides ago. This slide shows an example of how this was operationalized for the rule-based phenotype. </a:t>
            </a:r>
          </a:p>
          <a:p>
            <a:pPr marL="171450" indent="-171450">
              <a:buFont typeface="Arial" panose="020B0604020202020204" pitchFamily="34" charset="0"/>
              <a:buChar char="•"/>
            </a:pPr>
            <a:r>
              <a:rPr lang="en-US" dirty="0"/>
              <a:t>The Blake criteria identifies ‘Definite’ CHARGE syndrome as the presence of </a:t>
            </a:r>
            <a:r>
              <a:rPr lang="en-US" b="1" dirty="0"/>
              <a:t>4 major</a:t>
            </a:r>
            <a:r>
              <a:rPr lang="en-US" b="0" dirty="0"/>
              <a:t> or </a:t>
            </a:r>
            <a:r>
              <a:rPr lang="en-US" b="1" dirty="0"/>
              <a:t>3 major and 3 minor</a:t>
            </a:r>
            <a:r>
              <a:rPr lang="en-US" b="0" dirty="0"/>
              <a:t> criteria. </a:t>
            </a:r>
          </a:p>
          <a:p>
            <a:pPr marL="171450" indent="-171450">
              <a:buFont typeface="Arial" panose="020B0604020202020204" pitchFamily="34" charset="0"/>
              <a:buChar char="•"/>
            </a:pPr>
            <a:r>
              <a:rPr lang="en-US" b="0" dirty="0"/>
              <a:t>Major and minor criteria are defined in the diagnostic guidelines. For example, coloboma, choanal atresia, cranial nerve dysfunction, and ear differences or hearing loss are all major criteria. </a:t>
            </a:r>
          </a:p>
          <a:p>
            <a:pPr marL="171450" indent="-171450">
              <a:buFont typeface="Arial" panose="020B0604020202020204" pitchFamily="34" charset="0"/>
              <a:buChar char="•"/>
            </a:pPr>
            <a:r>
              <a:rPr lang="en-US" b="0" dirty="0"/>
              <a:t>We started by identifying the different criteria for each diagnostic guideline.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9A481-4069-AF42-8909-93E4C1A602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184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[Logan]</a:t>
            </a:r>
          </a:p>
          <a:p>
            <a:pPr marL="171450" indent="-171450">
              <a:buFont typeface="Arial" panose="020B0604020202020204" pitchFamily="34" charset="0"/>
              <a:buChar char="•"/>
            </a:pPr>
            <a:r>
              <a:rPr lang="en-US" dirty="0"/>
              <a:t>We then developed spreadsheets mapping phenotypes to ICD codes and CPT codes. </a:t>
            </a:r>
          </a:p>
          <a:p>
            <a:pPr marL="171450" indent="-171450">
              <a:buFont typeface="Arial" panose="020B0604020202020204" pitchFamily="34" charset="0"/>
              <a:buChar char="•"/>
            </a:pPr>
            <a:r>
              <a:rPr lang="en-US" dirty="0"/>
              <a:t>This spreadsheet (although it is a little small) is for the Coloboma manifestation. We mapped each manifestation of CHARGE syndrome to the ICD9CM, ICD10CM, and CPT codes.</a:t>
            </a:r>
          </a:p>
          <a:p>
            <a:pPr marL="171450" indent="-171450">
              <a:buFont typeface="Arial" panose="020B0604020202020204" pitchFamily="34" charset="0"/>
              <a:buChar char="•"/>
            </a:pPr>
            <a:r>
              <a:rPr lang="en-US" dirty="0"/>
              <a:t>This spreadsheet is one of the early versions – we have actually been working to improve this as a ready-to-use computable biomedical knowledge resource for CHARGE syndrome, linking to UMLS concepts and Human Phenotype Ontology terms.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9A481-4069-AF42-8909-93E4C1A602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122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[Tyler]</a:t>
            </a:r>
          </a:p>
          <a:p>
            <a:pPr marL="171450" indent="-171450">
              <a:buFont typeface="Arial" panose="020B0604020202020204" pitchFamily="34" charset="0"/>
              <a:buChar char="•"/>
            </a:pPr>
            <a:r>
              <a:rPr lang="en-US" dirty="0"/>
              <a:t>This table shows the classification of 2.1 million patients at Michigan Medicine, under age 50 – based on each of the three diagnostic criteria. </a:t>
            </a:r>
          </a:p>
          <a:p>
            <a:pPr marL="171450" indent="-171450">
              <a:buFont typeface="Arial" panose="020B0604020202020204" pitchFamily="34" charset="0"/>
              <a:buChar char="•"/>
            </a:pPr>
            <a:r>
              <a:rPr lang="en-US" dirty="0"/>
              <a:t>For example, the top row is for ‘Definite’ on the Blake Criteria, ‘Typical’ on the </a:t>
            </a:r>
            <a:r>
              <a:rPr lang="en-US" dirty="0" err="1"/>
              <a:t>Verloes</a:t>
            </a:r>
            <a:r>
              <a:rPr lang="en-US" dirty="0"/>
              <a:t> criteria, and ‘Yes’ on the Hale criteria. -- For this, 75 patients were identified. </a:t>
            </a:r>
          </a:p>
          <a:p>
            <a:pPr marL="171450" indent="-171450">
              <a:buFont typeface="Arial" panose="020B0604020202020204" pitchFamily="34" charset="0"/>
              <a:buChar char="•"/>
            </a:pPr>
            <a:r>
              <a:rPr lang="en-US" dirty="0"/>
              <a:t>29 patients in that top row were identified as having the SNOMED term for CHARGE Syndrome in their problem list. </a:t>
            </a:r>
          </a:p>
          <a:p>
            <a:pPr marL="171450" indent="-171450">
              <a:buFont typeface="Arial" panose="020B0604020202020204" pitchFamily="34" charset="0"/>
              <a:buChar char="•"/>
            </a:pPr>
            <a:r>
              <a:rPr lang="en-US" dirty="0"/>
              <a:t>We then needed to go through and do gold-standard chart review for these patients. </a:t>
            </a:r>
          </a:p>
          <a:p>
            <a:pPr marL="171450" indent="-171450">
              <a:buFont typeface="Arial" panose="020B0604020202020204" pitchFamily="34" charset="0"/>
              <a:buChar char="•"/>
            </a:pPr>
            <a:r>
              <a:rPr lang="en-US" dirty="0"/>
              <a:t>~6100 were identified as possible on at least one algorithm. This was too much for manual chart review. </a:t>
            </a:r>
          </a:p>
          <a:p>
            <a:pPr marL="171450" indent="-171450">
              <a:buFont typeface="Arial" panose="020B0604020202020204" pitchFamily="34" charset="0"/>
              <a:buChar char="•"/>
            </a:pPr>
            <a:r>
              <a:rPr lang="en-US" dirty="0"/>
              <a:t>We took a purposeful stratified sample, based on proportions, and sampling all with the SNOMED term for CHARGE Syndrome </a:t>
            </a:r>
            <a:r>
              <a:rPr lang="en-US" dirty="0">
                <a:sym typeface="Wingdings" pitchFamily="2" charset="2"/>
              </a:rPr>
              <a:t> a sample of 560 patients. </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9A481-4069-AF42-8909-93E4C1A602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896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[Logan]</a:t>
            </a:r>
          </a:p>
          <a:p>
            <a:pPr marL="171450" indent="-171450">
              <a:buFontTx/>
              <a:buChar char="-"/>
            </a:pPr>
            <a:r>
              <a:rPr lang="en-US" dirty="0"/>
              <a:t>This slide shows the chart review process used for our study. </a:t>
            </a:r>
          </a:p>
          <a:p>
            <a:pPr marL="171450" indent="-171450">
              <a:buFontTx/>
              <a:buChar char="-"/>
            </a:pPr>
            <a:r>
              <a:rPr lang="en-US" dirty="0"/>
              <a:t>Essentially, we started with the database of 2.1 million patients. This was narrowed down to 560 patients for manual chart review.</a:t>
            </a:r>
          </a:p>
          <a:p>
            <a:pPr marL="171450" indent="-171450">
              <a:buFontTx/>
              <a:buChar char="-"/>
            </a:pPr>
            <a:r>
              <a:rPr lang="en-US" dirty="0"/>
              <a:t>Initially, we had not planned to use EMERSE. But, when starting chart reviews, we realized that it was taking a significant amount of time. </a:t>
            </a:r>
          </a:p>
          <a:p>
            <a:pPr marL="171450" indent="-171450">
              <a:buFontTx/>
              <a:buChar char="-"/>
            </a:pPr>
            <a:r>
              <a:rPr lang="en-US" dirty="0"/>
              <a:t>We integrated EMERSE into the workflow, searching EMERSE first. </a:t>
            </a:r>
          </a:p>
          <a:p>
            <a:pPr marL="171450" indent="-171450">
              <a:buFontTx/>
              <a:buChar char="-"/>
            </a:pPr>
            <a:r>
              <a:rPr lang="en-US" dirty="0"/>
              <a:t>A research coordinator familiar with CHARGE syndrome identified if there was sufficient evidence of CHARGE Syndrome in the medical record, and if so – the record in REDCap was appropriately flagged. Otherwise, manual chart review was necessary.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9A481-4069-AF42-8909-93E4C1A602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989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[Tyler]</a:t>
            </a:r>
          </a:p>
          <a:p>
            <a:r>
              <a:rPr lang="en-US" dirty="0"/>
              <a:t>- This slide just shows the main screen of EMERSE. </a:t>
            </a:r>
          </a:p>
          <a:p>
            <a:r>
              <a:rPr lang="en-US" dirty="0"/>
              <a:t>- Essentially, we uploaded the 560 patients’ MRNs to EMERSE as a ‘Saved patients’ list and then entered terms related to CHARGE syndrome.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9A481-4069-AF42-8909-93E4C1A602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0661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[Tyler]</a:t>
            </a:r>
          </a:p>
          <a:p>
            <a:pPr marL="171450" indent="-171450">
              <a:buFontTx/>
              <a:buChar char="-"/>
            </a:pPr>
            <a:r>
              <a:rPr lang="en-US" dirty="0"/>
              <a:t>For terms related to CHARGE Syndrome, we created three topical categories – which were color coded.</a:t>
            </a:r>
          </a:p>
          <a:p>
            <a:pPr marL="171450" indent="-171450">
              <a:buFontTx/>
              <a:buChar char="-"/>
            </a:pPr>
            <a:r>
              <a:rPr lang="en-US" dirty="0"/>
              <a:t>The first was related to the causal gene for CHARGE syndrome: CHD7. We highlighted terms related to CHD7 deletion, pathogenic variants, etc. </a:t>
            </a:r>
          </a:p>
          <a:p>
            <a:pPr marL="171450" indent="-171450">
              <a:buFontTx/>
              <a:buChar char="-"/>
            </a:pPr>
            <a:r>
              <a:rPr lang="en-US" dirty="0"/>
              <a:t>CHARGE syndrome included terms related to CHARGE Syndrome, the older name of CHARGE association, and coloboma. </a:t>
            </a:r>
          </a:p>
          <a:p>
            <a:pPr marL="171450" indent="-171450">
              <a:buFontTx/>
              <a:buChar char="-"/>
            </a:pPr>
            <a:r>
              <a:rPr lang="en-US" dirty="0"/>
              <a:t>Semicircular canal dysplasia is pathognomonic in CHARGE syndrome and can be seen on temporal bone CTs. We also developed a term set related to semicircular canals.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9A481-4069-AF42-8909-93E4C1A602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0114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AC7EA-AA38-08E2-919F-14F7F13E65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85CBF2-B2EC-466E-D1FB-932735F1F7A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A0CA2D7-2646-2238-3345-FDE76E5A6E12}"/>
              </a:ext>
            </a:extLst>
          </p:cNvPr>
          <p:cNvSpPr>
            <a:spLocks noGrp="1"/>
          </p:cNvSpPr>
          <p:nvPr>
            <p:ph type="body" idx="1"/>
          </p:nvPr>
        </p:nvSpPr>
        <p:spPr/>
        <p:txBody>
          <a:bodyPr/>
          <a:lstStyle/>
          <a:p>
            <a:r>
              <a:rPr lang="en-US" dirty="0"/>
              <a:t>[Tyler]</a:t>
            </a:r>
          </a:p>
          <a:p>
            <a:pPr marL="171450" indent="-171450">
              <a:buFontTx/>
              <a:buChar char="-"/>
            </a:pPr>
            <a:r>
              <a:rPr lang="en-US" dirty="0"/>
              <a:t>This screenshot shows what the feature looks like with the mosaic option turned on, and the color coding for each of the patients. </a:t>
            </a:r>
          </a:p>
          <a:p>
            <a:pPr marL="171450" indent="-171450">
              <a:buFontTx/>
              <a:buChar char="-"/>
            </a:pPr>
            <a:r>
              <a:rPr lang="en-US" dirty="0"/>
              <a:t>This second patient, for example has yellow (CHD7), blue (charge syndrome), and purple (semicircular canals). – This was one way that we identified patients with CHARGE syndrome, prepared the research coordinator for extraction, and identified relevant segments. </a:t>
            </a:r>
          </a:p>
        </p:txBody>
      </p:sp>
      <p:sp>
        <p:nvSpPr>
          <p:cNvPr id="4" name="Slide Number Placeholder 3">
            <a:extLst>
              <a:ext uri="{FF2B5EF4-FFF2-40B4-BE49-F238E27FC236}">
                <a16:creationId xmlns:a16="http://schemas.microsoft.com/office/drawing/2014/main" id="{131283EB-CFF9-0BC6-4F04-B4F404509D1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9A481-4069-AF42-8909-93E4C1A602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528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[Logan]</a:t>
            </a:r>
          </a:p>
          <a:p>
            <a:pPr marL="171450" indent="-171450">
              <a:buFontTx/>
              <a:buChar char="-"/>
            </a:pPr>
            <a:r>
              <a:rPr lang="en-US" dirty="0"/>
              <a:t>Our study greatly benefited from integrating EMERSE into the pipeline. </a:t>
            </a:r>
          </a:p>
          <a:p>
            <a:pPr marL="171450" indent="-171450">
              <a:buFontTx/>
              <a:buChar char="-"/>
            </a:pPr>
            <a:r>
              <a:rPr lang="en-US" dirty="0"/>
              <a:t>In true financial costs, we found that reviewing one medical record – with two reviewers – cost approximately $56/chart. In total, that would have been over $30k. – This is incredibly expensive for an unfunded study. </a:t>
            </a:r>
          </a:p>
          <a:p>
            <a:pPr marL="171450" indent="-171450">
              <a:buFontTx/>
              <a:buChar char="-"/>
            </a:pPr>
            <a:r>
              <a:rPr lang="en-US" dirty="0"/>
              <a:t>We also had improvements in data quality. By using EMERSE – we were able to reduce variability in what reviewers were looking for; it was easier to identify and extract data; and also created a more reproducible pipeline. </a:t>
            </a:r>
          </a:p>
          <a:p>
            <a:pPr marL="171450" indent="-171450">
              <a:buFontTx/>
              <a:buChar char="-"/>
            </a:pPr>
            <a:r>
              <a:rPr lang="en-US" dirty="0"/>
              <a:t>From a project management standpoint, we found that fewer charts needed to be manually reviewed </a:t>
            </a:r>
            <a:r>
              <a:rPr lang="en-US" dirty="0">
                <a:sym typeface="Wingdings" pitchFamily="2" charset="2"/>
              </a:rPr>
              <a:t> less time needed to complete the project.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9A481-4069-AF42-8909-93E4C1A602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36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2364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DEE7C0F0-D38F-2780-1E8C-C04475DD9C62}"/>
            </a:ext>
          </a:extLst>
        </p:cNvPr>
        <p:cNvGrpSpPr/>
        <p:nvPr/>
      </p:nvGrpSpPr>
      <p:grpSpPr>
        <a:xfrm>
          <a:off x="0" y="0"/>
          <a:ext cx="0" cy="0"/>
          <a:chOff x="0" y="0"/>
          <a:chExt cx="0" cy="0"/>
        </a:xfrm>
      </p:grpSpPr>
      <p:sp>
        <p:nvSpPr>
          <p:cNvPr id="132" name="Google Shape;132;p7:notes">
            <a:extLst>
              <a:ext uri="{FF2B5EF4-FFF2-40B4-BE49-F238E27FC236}">
                <a16:creationId xmlns:a16="http://schemas.microsoft.com/office/drawing/2014/main" id="{674D64CD-1CE8-EA2E-0D65-02BF0A22631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a:extLst>
              <a:ext uri="{FF2B5EF4-FFF2-40B4-BE49-F238E27FC236}">
                <a16:creationId xmlns:a16="http://schemas.microsoft.com/office/drawing/2014/main" id="{93A9365D-5231-6F96-9A15-E96F8F118F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5313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DF534D8F-6423-7527-ABFF-EB7D94862A9E}"/>
            </a:ext>
          </a:extLst>
        </p:cNvPr>
        <p:cNvGrpSpPr/>
        <p:nvPr/>
      </p:nvGrpSpPr>
      <p:grpSpPr>
        <a:xfrm>
          <a:off x="0" y="0"/>
          <a:ext cx="0" cy="0"/>
          <a:chOff x="0" y="0"/>
          <a:chExt cx="0" cy="0"/>
        </a:xfrm>
      </p:grpSpPr>
      <p:sp>
        <p:nvSpPr>
          <p:cNvPr id="132" name="Google Shape;132;p7:notes">
            <a:extLst>
              <a:ext uri="{FF2B5EF4-FFF2-40B4-BE49-F238E27FC236}">
                <a16:creationId xmlns:a16="http://schemas.microsoft.com/office/drawing/2014/main" id="{A88F9934-6EFA-C70F-32C3-D124B5E24E8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a:extLst>
              <a:ext uri="{FF2B5EF4-FFF2-40B4-BE49-F238E27FC236}">
                <a16:creationId xmlns:a16="http://schemas.microsoft.com/office/drawing/2014/main" id="{0562675B-E2DE-EAAB-41E2-001CE9F179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9759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D08EBA76-D783-F856-9883-382CC40DF744}"/>
            </a:ext>
          </a:extLst>
        </p:cNvPr>
        <p:cNvGrpSpPr/>
        <p:nvPr/>
      </p:nvGrpSpPr>
      <p:grpSpPr>
        <a:xfrm>
          <a:off x="0" y="0"/>
          <a:ext cx="0" cy="0"/>
          <a:chOff x="0" y="0"/>
          <a:chExt cx="0" cy="0"/>
        </a:xfrm>
      </p:grpSpPr>
      <p:sp>
        <p:nvSpPr>
          <p:cNvPr id="132" name="Google Shape;132;p7:notes">
            <a:extLst>
              <a:ext uri="{FF2B5EF4-FFF2-40B4-BE49-F238E27FC236}">
                <a16:creationId xmlns:a16="http://schemas.microsoft.com/office/drawing/2014/main" id="{89E48174-5847-A9FD-6234-9D94E921E51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a:extLst>
              <a:ext uri="{FF2B5EF4-FFF2-40B4-BE49-F238E27FC236}">
                <a16:creationId xmlns:a16="http://schemas.microsoft.com/office/drawing/2014/main" id="{1769FD97-E3F1-D3E7-6292-8F7FBB776F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0024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a:extLst>
            <a:ext uri="{FF2B5EF4-FFF2-40B4-BE49-F238E27FC236}">
              <a16:creationId xmlns:a16="http://schemas.microsoft.com/office/drawing/2014/main" id="{A312D97E-EFD0-186B-E3DC-299EC4B07638}"/>
            </a:ext>
          </a:extLst>
        </p:cNvPr>
        <p:cNvGrpSpPr/>
        <p:nvPr/>
      </p:nvGrpSpPr>
      <p:grpSpPr>
        <a:xfrm>
          <a:off x="0" y="0"/>
          <a:ext cx="0" cy="0"/>
          <a:chOff x="0" y="0"/>
          <a:chExt cx="0" cy="0"/>
        </a:xfrm>
      </p:grpSpPr>
      <p:sp>
        <p:nvSpPr>
          <p:cNvPr id="116" name="Google Shape;116;p5:notes">
            <a:extLst>
              <a:ext uri="{FF2B5EF4-FFF2-40B4-BE49-F238E27FC236}">
                <a16:creationId xmlns:a16="http://schemas.microsoft.com/office/drawing/2014/main" id="{FFFEB648-D479-0732-49A1-DE71A59141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5:notes">
            <a:extLst>
              <a:ext uri="{FF2B5EF4-FFF2-40B4-BE49-F238E27FC236}">
                <a16:creationId xmlns:a16="http://schemas.microsoft.com/office/drawing/2014/main" id="{069027E5-C069-F8FD-4F85-8A88AC8155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390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a:extLst>
            <a:ext uri="{FF2B5EF4-FFF2-40B4-BE49-F238E27FC236}">
              <a16:creationId xmlns:a16="http://schemas.microsoft.com/office/drawing/2014/main" id="{2CC9597F-5CF9-A6FA-F6D3-726E262B0645}"/>
            </a:ext>
          </a:extLst>
        </p:cNvPr>
        <p:cNvGrpSpPr/>
        <p:nvPr/>
      </p:nvGrpSpPr>
      <p:grpSpPr>
        <a:xfrm>
          <a:off x="0" y="0"/>
          <a:ext cx="0" cy="0"/>
          <a:chOff x="0" y="0"/>
          <a:chExt cx="0" cy="0"/>
        </a:xfrm>
      </p:grpSpPr>
      <p:sp>
        <p:nvSpPr>
          <p:cNvPr id="116" name="Google Shape;116;p5:notes">
            <a:extLst>
              <a:ext uri="{FF2B5EF4-FFF2-40B4-BE49-F238E27FC236}">
                <a16:creationId xmlns:a16="http://schemas.microsoft.com/office/drawing/2014/main" id="{495C04D6-A0AF-7B08-A5CF-AA62B64BEF6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5:notes">
            <a:extLst>
              <a:ext uri="{FF2B5EF4-FFF2-40B4-BE49-F238E27FC236}">
                <a16:creationId xmlns:a16="http://schemas.microsoft.com/office/drawing/2014/main" id="{2AC3F134-48B0-06DA-1B8E-9ED6CC546E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603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a:extLst>
            <a:ext uri="{FF2B5EF4-FFF2-40B4-BE49-F238E27FC236}">
              <a16:creationId xmlns:a16="http://schemas.microsoft.com/office/drawing/2014/main" id="{F49C42C5-EF02-1029-AC06-F95ED81445AB}"/>
            </a:ext>
          </a:extLst>
        </p:cNvPr>
        <p:cNvGrpSpPr/>
        <p:nvPr/>
      </p:nvGrpSpPr>
      <p:grpSpPr>
        <a:xfrm>
          <a:off x="0" y="0"/>
          <a:ext cx="0" cy="0"/>
          <a:chOff x="0" y="0"/>
          <a:chExt cx="0" cy="0"/>
        </a:xfrm>
      </p:grpSpPr>
      <p:sp>
        <p:nvSpPr>
          <p:cNvPr id="116" name="Google Shape;116;p5:notes">
            <a:extLst>
              <a:ext uri="{FF2B5EF4-FFF2-40B4-BE49-F238E27FC236}">
                <a16:creationId xmlns:a16="http://schemas.microsoft.com/office/drawing/2014/main" id="{9B968AF3-CFDA-DFEB-748A-02E76D167CC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5:notes">
            <a:extLst>
              <a:ext uri="{FF2B5EF4-FFF2-40B4-BE49-F238E27FC236}">
                <a16:creationId xmlns:a16="http://schemas.microsoft.com/office/drawing/2014/main" id="{0A8A126C-82D8-C8FC-C2DF-A1DA63CC93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2725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a:extLst>
            <a:ext uri="{FF2B5EF4-FFF2-40B4-BE49-F238E27FC236}">
              <a16:creationId xmlns:a16="http://schemas.microsoft.com/office/drawing/2014/main" id="{8070209F-13D4-0677-246B-35868016D77E}"/>
            </a:ext>
          </a:extLst>
        </p:cNvPr>
        <p:cNvGrpSpPr/>
        <p:nvPr/>
      </p:nvGrpSpPr>
      <p:grpSpPr>
        <a:xfrm>
          <a:off x="0" y="0"/>
          <a:ext cx="0" cy="0"/>
          <a:chOff x="0" y="0"/>
          <a:chExt cx="0" cy="0"/>
        </a:xfrm>
      </p:grpSpPr>
      <p:sp>
        <p:nvSpPr>
          <p:cNvPr id="116" name="Google Shape;116;p5:notes">
            <a:extLst>
              <a:ext uri="{FF2B5EF4-FFF2-40B4-BE49-F238E27FC236}">
                <a16:creationId xmlns:a16="http://schemas.microsoft.com/office/drawing/2014/main" id="{285BDFEE-5054-7942-BED2-BFB5E5E797D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5:notes">
            <a:extLst>
              <a:ext uri="{FF2B5EF4-FFF2-40B4-BE49-F238E27FC236}">
                <a16:creationId xmlns:a16="http://schemas.microsoft.com/office/drawing/2014/main" id="{1C307749-5352-DEA9-C6A3-AB8388EDCF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5637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2A74C8-E60F-0E0F-C41A-587CDD0F5779}"/>
              </a:ext>
              <a:ext uri="{C183D7F6-B498-43B3-948B-1728B52AA6E4}">
                <adec:decorative xmlns:adec="http://schemas.microsoft.com/office/drawing/2017/decorative" val="1"/>
              </a:ext>
            </a:extLst>
          </p:cNvPr>
          <p:cNvSpPr/>
          <p:nvPr userDrawn="1"/>
        </p:nvSpPr>
        <p:spPr>
          <a:xfrm>
            <a:off x="0" y="6356350"/>
            <a:ext cx="12192000" cy="501650"/>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333F"/>
              </a:solidFill>
            </a:endParaRPr>
          </a:p>
        </p:txBody>
      </p:sp>
      <p:sp>
        <p:nvSpPr>
          <p:cNvPr id="7" name="Rectangle 6">
            <a:extLst>
              <a:ext uri="{FF2B5EF4-FFF2-40B4-BE49-F238E27FC236}">
                <a16:creationId xmlns:a16="http://schemas.microsoft.com/office/drawing/2014/main" id="{2AA6D5A0-5265-BBCB-D367-2C516A520330}"/>
              </a:ext>
              <a:ext uri="{C183D7F6-B498-43B3-948B-1728B52AA6E4}">
                <adec:decorative xmlns:adec="http://schemas.microsoft.com/office/drawing/2017/decorative" val="1"/>
              </a:ext>
            </a:extLst>
          </p:cNvPr>
          <p:cNvSpPr/>
          <p:nvPr userDrawn="1"/>
        </p:nvSpPr>
        <p:spPr>
          <a:xfrm>
            <a:off x="1" y="0"/>
            <a:ext cx="12192000" cy="1630654"/>
          </a:xfrm>
          <a:prstGeom prst="rect">
            <a:avLst/>
          </a:prstGeom>
          <a:solidFill>
            <a:srgbClr val="10284B"/>
          </a:solidFill>
          <a:ln>
            <a:solidFill>
              <a:srgbClr val="2C33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9893300" y="6435725"/>
            <a:ext cx="1460500" cy="365125"/>
          </a:xfrm>
        </p:spPr>
        <p:txBody>
          <a:bodyPr/>
          <a:lstStyle>
            <a:lvl1pPr>
              <a:defRPr>
                <a:solidFill>
                  <a:srgbClr val="2C333F"/>
                </a:solidFill>
              </a:defRPr>
            </a:lvl1pPr>
          </a:lstStyle>
          <a:p>
            <a:fld id="{919219B3-14CB-8143-AA6F-B257696D6D78}" type="slidenum">
              <a:rPr lang="en-US" smtClean="0"/>
              <a:pPr/>
              <a:t>‹#›</a:t>
            </a:fld>
            <a:endParaRPr lang="en-US" dirty="0"/>
          </a:p>
        </p:txBody>
      </p:sp>
      <p:sp>
        <p:nvSpPr>
          <p:cNvPr id="9" name="Date Placeholder 3">
            <a:extLst>
              <a:ext uri="{FF2B5EF4-FFF2-40B4-BE49-F238E27FC236}">
                <a16:creationId xmlns:a16="http://schemas.microsoft.com/office/drawing/2014/main" id="{ECCBCD9B-0963-B48D-4CDF-DD1E94EF6AC9}"/>
              </a:ext>
            </a:extLst>
          </p:cNvPr>
          <p:cNvSpPr>
            <a:spLocks noGrp="1"/>
          </p:cNvSpPr>
          <p:nvPr>
            <p:ph type="dt" sz="half" idx="2"/>
          </p:nvPr>
        </p:nvSpPr>
        <p:spPr>
          <a:xfrm>
            <a:off x="7239000" y="6435724"/>
            <a:ext cx="2527300" cy="365125"/>
          </a:xfrm>
          <a:prstGeom prst="rect">
            <a:avLst/>
          </a:prstGeom>
        </p:spPr>
        <p:txBody>
          <a:bodyPr vert="horz" lIns="91440" tIns="45720" rIns="91440" bIns="45720" rtlCol="0" anchor="ctr"/>
          <a:lstStyle>
            <a:lvl1pPr algn="l">
              <a:defRPr sz="1200" b="1">
                <a:solidFill>
                  <a:srgbClr val="2C333F"/>
                </a:solidFill>
                <a:latin typeface="Atkinson Hyperlegible" pitchFamily="2" charset="0"/>
              </a:defRPr>
            </a:lvl1pPr>
          </a:lstStyle>
          <a:p>
            <a:r>
              <a:rPr lang="en-US"/>
              <a:t>May #, 2026</a:t>
            </a:r>
            <a:endParaRPr lang="en-US" dirty="0"/>
          </a:p>
        </p:txBody>
      </p:sp>
      <p:sp>
        <p:nvSpPr>
          <p:cNvPr id="5" name="Footer Placeholder 4"/>
          <p:cNvSpPr>
            <a:spLocks noGrp="1"/>
          </p:cNvSpPr>
          <p:nvPr>
            <p:ph type="ftr" sz="quarter" idx="11"/>
          </p:nvPr>
        </p:nvSpPr>
        <p:spPr>
          <a:xfrm>
            <a:off x="838200" y="6435725"/>
            <a:ext cx="6273800" cy="365125"/>
          </a:xfrm>
        </p:spPr>
        <p:txBody>
          <a:bodyPr/>
          <a:lstStyle>
            <a:lvl1pPr algn="l">
              <a:defRPr>
                <a:solidFill>
                  <a:srgbClr val="2C333F"/>
                </a:solidFill>
              </a:defRPr>
            </a:lvl1pPr>
          </a:lstStyle>
          <a:p>
            <a:r>
              <a:rPr lang="en-US"/>
              <a:t>EMERSE Community Meeting</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955A71CD-5303-6E34-49C7-A0C3DBC7100C}"/>
              </a:ext>
            </a:extLst>
          </p:cNvPr>
          <p:cNvSpPr>
            <a:spLocks noGrp="1"/>
          </p:cNvSpPr>
          <p:nvPr>
            <p:ph type="body" sz="quarter" idx="13"/>
          </p:nvPr>
        </p:nvSpPr>
        <p:spPr>
          <a:xfrm>
            <a:off x="838200" y="993774"/>
            <a:ext cx="10515600" cy="574966"/>
          </a:xfrm>
        </p:spPr>
        <p:txBody>
          <a:bodyPr>
            <a:normAutofit/>
          </a:bodyPr>
          <a:lstStyle>
            <a:lvl1pPr>
              <a:defRPr sz="3200" b="0" i="0">
                <a:solidFill>
                  <a:schemeClr val="bg1"/>
                </a:solidFill>
                <a:latin typeface="Inter" panose="02000503000000020004" pitchFamily="2" charset="0"/>
                <a:ea typeface="Inter" panose="02000503000000020004" pitchFamily="2" charset="0"/>
              </a:defRPr>
            </a:lvl1pPr>
            <a:lvl2pPr marL="457200" indent="0">
              <a:buNone/>
              <a:defRPr/>
            </a:lvl2pPr>
          </a:lstStyle>
          <a:p>
            <a:pPr lvl="0"/>
            <a:r>
              <a:rPr lang="en-US"/>
              <a:t>Click to edit Master text styles</a:t>
            </a:r>
          </a:p>
        </p:txBody>
      </p:sp>
      <p:sp>
        <p:nvSpPr>
          <p:cNvPr id="2" name="Title 1"/>
          <p:cNvSpPr>
            <a:spLocks noGrp="1"/>
          </p:cNvSpPr>
          <p:nvPr>
            <p:ph type="title"/>
          </p:nvPr>
        </p:nvSpPr>
        <p:spPr>
          <a:xfrm>
            <a:off x="838200" y="136525"/>
            <a:ext cx="10515600" cy="777875"/>
          </a:xfrm>
          <a:prstGeom prst="rect">
            <a:avLst/>
          </a:prstGeom>
        </p:spPr>
        <p:txBody>
          <a:bodyPr/>
          <a:lstStyle>
            <a:lvl1pPr>
              <a:defRPr>
                <a:solidFill>
                  <a:schemeClr val="bg1"/>
                </a:solidFill>
                <a:latin typeface="Inter" panose="02000503000000020004" pitchFamily="2" charset="0"/>
                <a:ea typeface="Inter" panose="02000503000000020004"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863074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F4746A-A73F-EA90-8515-AD25E6C4DBD0}"/>
              </a:ext>
              <a:ext uri="{C183D7F6-B498-43B3-948B-1728B52AA6E4}">
                <adec:decorative xmlns:adec="http://schemas.microsoft.com/office/drawing/2017/decorative" val="1"/>
              </a:ext>
            </a:extLst>
          </p:cNvPr>
          <p:cNvSpPr/>
          <p:nvPr userDrawn="1"/>
        </p:nvSpPr>
        <p:spPr>
          <a:xfrm>
            <a:off x="0" y="6356350"/>
            <a:ext cx="12192000" cy="501650"/>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333F"/>
              </a:solidFill>
            </a:endParaRPr>
          </a:p>
        </p:txBody>
      </p:sp>
      <p:sp>
        <p:nvSpPr>
          <p:cNvPr id="15" name="Slide Number Placeholder 5">
            <a:extLst>
              <a:ext uri="{FF2B5EF4-FFF2-40B4-BE49-F238E27FC236}">
                <a16:creationId xmlns:a16="http://schemas.microsoft.com/office/drawing/2014/main" id="{10FDAE20-87B8-9F44-81EF-E2CFC5B9D33B}"/>
              </a:ext>
            </a:extLst>
          </p:cNvPr>
          <p:cNvSpPr>
            <a:spLocks noGrp="1"/>
          </p:cNvSpPr>
          <p:nvPr>
            <p:ph type="sldNum" sz="quarter" idx="12"/>
          </p:nvPr>
        </p:nvSpPr>
        <p:spPr>
          <a:xfrm>
            <a:off x="9893300" y="6435725"/>
            <a:ext cx="1460500" cy="365125"/>
          </a:xfrm>
          <a:prstGeom prst="rect">
            <a:avLst/>
          </a:prstGeom>
        </p:spPr>
        <p:txBody>
          <a:bodyPr/>
          <a:lstStyle>
            <a:lvl1pPr>
              <a:defRPr>
                <a:solidFill>
                  <a:srgbClr val="2C333F"/>
                </a:solidFill>
              </a:defRPr>
            </a:lvl1pPr>
          </a:lstStyle>
          <a:p>
            <a:fld id="{919219B3-14CB-8143-AA6F-B257696D6D78}" type="slidenum">
              <a:rPr lang="en-US" smtClean="0"/>
              <a:pPr/>
              <a:t>‹#›</a:t>
            </a:fld>
            <a:endParaRPr lang="en-US"/>
          </a:p>
        </p:txBody>
      </p:sp>
      <p:sp>
        <p:nvSpPr>
          <p:cNvPr id="16" name="Date Placeholder 3">
            <a:extLst>
              <a:ext uri="{FF2B5EF4-FFF2-40B4-BE49-F238E27FC236}">
                <a16:creationId xmlns:a16="http://schemas.microsoft.com/office/drawing/2014/main" id="{F8A9F420-BB1C-88DD-C498-75B1017143BA}"/>
              </a:ext>
            </a:extLst>
          </p:cNvPr>
          <p:cNvSpPr>
            <a:spLocks noGrp="1"/>
          </p:cNvSpPr>
          <p:nvPr>
            <p:ph type="dt" sz="half" idx="2"/>
          </p:nvPr>
        </p:nvSpPr>
        <p:spPr>
          <a:xfrm>
            <a:off x="7239000" y="6435724"/>
            <a:ext cx="2527300" cy="365125"/>
          </a:xfrm>
          <a:prstGeom prst="rect">
            <a:avLst/>
          </a:prstGeom>
        </p:spPr>
        <p:txBody>
          <a:bodyPr vert="horz" lIns="91440" tIns="45720" rIns="91440" bIns="45720" rtlCol="0" anchor="ctr"/>
          <a:lstStyle>
            <a:lvl1pPr algn="l">
              <a:defRPr sz="1200" b="1">
                <a:solidFill>
                  <a:srgbClr val="2C333F"/>
                </a:solidFill>
                <a:latin typeface="Atkinson Hyperlegible" pitchFamily="2" charset="0"/>
              </a:defRPr>
            </a:lvl1pPr>
          </a:lstStyle>
          <a:p>
            <a:r>
              <a:rPr lang="en-US"/>
              <a:t>May #, 2026</a:t>
            </a:r>
          </a:p>
        </p:txBody>
      </p:sp>
      <p:sp>
        <p:nvSpPr>
          <p:cNvPr id="14" name="Footer Placeholder 4">
            <a:extLst>
              <a:ext uri="{FF2B5EF4-FFF2-40B4-BE49-F238E27FC236}">
                <a16:creationId xmlns:a16="http://schemas.microsoft.com/office/drawing/2014/main" id="{78FD3F3E-1605-9834-9307-85338127D7D1}"/>
              </a:ext>
            </a:extLst>
          </p:cNvPr>
          <p:cNvSpPr>
            <a:spLocks noGrp="1"/>
          </p:cNvSpPr>
          <p:nvPr>
            <p:ph type="ftr" sz="quarter" idx="11"/>
          </p:nvPr>
        </p:nvSpPr>
        <p:spPr>
          <a:xfrm>
            <a:off x="838200" y="6435725"/>
            <a:ext cx="6273800" cy="365125"/>
          </a:xfrm>
          <a:prstGeom prst="rect">
            <a:avLst/>
          </a:prstGeom>
        </p:spPr>
        <p:txBody>
          <a:bodyPr/>
          <a:lstStyle>
            <a:lvl1pPr algn="l">
              <a:defRPr>
                <a:solidFill>
                  <a:srgbClr val="2C333F"/>
                </a:solidFill>
              </a:defRPr>
            </a:lvl1pPr>
          </a:lstStyle>
          <a:p>
            <a:r>
              <a:rPr lang="en-US"/>
              <a:t>EMERSE Community Meeting</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831850" y="1709738"/>
            <a:ext cx="10515600" cy="2852737"/>
          </a:xfrm>
          <a:prstGeom prst="rect">
            <a:avLst/>
          </a:prstGeom>
        </p:spPr>
        <p:txBody>
          <a:bodyPr anchor="b"/>
          <a:lstStyle>
            <a:lvl1pPr>
              <a:defRPr sz="6000">
                <a:latin typeface="Inter" panose="02000503000000020004" pitchFamily="2" charset="0"/>
                <a:ea typeface="Inter" panose="02000503000000020004" pitchFamily="2" charset="0"/>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47D40DA4-F1BA-EACB-9B4E-ECE382A9199A}"/>
              </a:ext>
            </a:extLst>
          </p:cNvPr>
          <p:cNvSpPr/>
          <p:nvPr userDrawn="1"/>
        </p:nvSpPr>
        <p:spPr>
          <a:xfrm rot="1077597">
            <a:off x="7281270" y="-1858252"/>
            <a:ext cx="5808174" cy="32004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D3844C3-79DA-F1F4-4E57-830851A6DEAD}"/>
              </a:ext>
            </a:extLst>
          </p:cNvPr>
          <p:cNvSpPr/>
          <p:nvPr userDrawn="1"/>
        </p:nvSpPr>
        <p:spPr>
          <a:xfrm rot="20719138">
            <a:off x="-665796" y="-1610794"/>
            <a:ext cx="13415888" cy="2748096"/>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940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A97E42-9E3F-7D64-9A55-4FBF6A01721E}"/>
              </a:ext>
              <a:ext uri="{C183D7F6-B498-43B3-948B-1728B52AA6E4}">
                <adec:decorative xmlns:adec="http://schemas.microsoft.com/office/drawing/2017/decorative" val="1"/>
              </a:ext>
            </a:extLst>
          </p:cNvPr>
          <p:cNvSpPr/>
          <p:nvPr userDrawn="1"/>
        </p:nvSpPr>
        <p:spPr>
          <a:xfrm>
            <a:off x="1" y="0"/>
            <a:ext cx="12192000" cy="1630654"/>
          </a:xfrm>
          <a:prstGeom prst="rect">
            <a:avLst/>
          </a:prstGeom>
          <a:solidFill>
            <a:srgbClr val="10284B"/>
          </a:solidFill>
          <a:ln>
            <a:solidFill>
              <a:srgbClr val="2C33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3BD6A92-2C83-2235-A032-AE34798ADC68}"/>
              </a:ext>
              <a:ext uri="{C183D7F6-B498-43B3-948B-1728B52AA6E4}">
                <adec:decorative xmlns:adec="http://schemas.microsoft.com/office/drawing/2017/decorative" val="1"/>
              </a:ext>
            </a:extLst>
          </p:cNvPr>
          <p:cNvSpPr/>
          <p:nvPr userDrawn="1"/>
        </p:nvSpPr>
        <p:spPr>
          <a:xfrm>
            <a:off x="0" y="6356350"/>
            <a:ext cx="12192000" cy="501650"/>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333F"/>
              </a:solidFill>
            </a:endParaRPr>
          </a:p>
        </p:txBody>
      </p:sp>
      <p:sp>
        <p:nvSpPr>
          <p:cNvPr id="19" name="Slide Number Placeholder 5">
            <a:extLst>
              <a:ext uri="{FF2B5EF4-FFF2-40B4-BE49-F238E27FC236}">
                <a16:creationId xmlns:a16="http://schemas.microsoft.com/office/drawing/2014/main" id="{68B9C905-70E3-5DA8-A991-8D3C1C1CFB1A}"/>
              </a:ext>
            </a:extLst>
          </p:cNvPr>
          <p:cNvSpPr>
            <a:spLocks noGrp="1"/>
          </p:cNvSpPr>
          <p:nvPr>
            <p:ph type="sldNum" sz="quarter" idx="12"/>
          </p:nvPr>
        </p:nvSpPr>
        <p:spPr>
          <a:xfrm>
            <a:off x="9893300" y="6435725"/>
            <a:ext cx="1460500" cy="365125"/>
          </a:xfrm>
          <a:prstGeom prst="rect">
            <a:avLst/>
          </a:prstGeom>
        </p:spPr>
        <p:txBody>
          <a:bodyPr/>
          <a:lstStyle>
            <a:lvl1pPr>
              <a:defRPr>
                <a:solidFill>
                  <a:srgbClr val="2C333F"/>
                </a:solidFill>
              </a:defRPr>
            </a:lvl1pPr>
          </a:lstStyle>
          <a:p>
            <a:fld id="{919219B3-14CB-8143-AA6F-B257696D6D78}" type="slidenum">
              <a:rPr lang="en-US" smtClean="0"/>
              <a:pPr/>
              <a:t>‹#›</a:t>
            </a:fld>
            <a:endParaRPr lang="en-US"/>
          </a:p>
        </p:txBody>
      </p:sp>
      <p:sp>
        <p:nvSpPr>
          <p:cNvPr id="20" name="Date Placeholder 3">
            <a:extLst>
              <a:ext uri="{FF2B5EF4-FFF2-40B4-BE49-F238E27FC236}">
                <a16:creationId xmlns:a16="http://schemas.microsoft.com/office/drawing/2014/main" id="{0338B0EB-947F-8951-190B-05E6D1B2707A}"/>
              </a:ext>
            </a:extLst>
          </p:cNvPr>
          <p:cNvSpPr>
            <a:spLocks noGrp="1"/>
          </p:cNvSpPr>
          <p:nvPr>
            <p:ph type="dt" sz="half" idx="13"/>
          </p:nvPr>
        </p:nvSpPr>
        <p:spPr>
          <a:xfrm>
            <a:off x="7239000" y="6435724"/>
            <a:ext cx="2527300" cy="365125"/>
          </a:xfrm>
          <a:prstGeom prst="rect">
            <a:avLst/>
          </a:prstGeom>
        </p:spPr>
        <p:txBody>
          <a:bodyPr vert="horz" lIns="91440" tIns="45720" rIns="91440" bIns="45720" rtlCol="0" anchor="ctr"/>
          <a:lstStyle>
            <a:lvl1pPr algn="l">
              <a:defRPr sz="1200" b="1">
                <a:solidFill>
                  <a:srgbClr val="2C333F"/>
                </a:solidFill>
                <a:latin typeface="Atkinson Hyperlegible" pitchFamily="2" charset="0"/>
              </a:defRPr>
            </a:lvl1pPr>
          </a:lstStyle>
          <a:p>
            <a:r>
              <a:rPr lang="en-US"/>
              <a:t>May #, 2026</a:t>
            </a:r>
          </a:p>
        </p:txBody>
      </p:sp>
      <p:sp>
        <p:nvSpPr>
          <p:cNvPr id="18" name="Footer Placeholder 4">
            <a:extLst>
              <a:ext uri="{FF2B5EF4-FFF2-40B4-BE49-F238E27FC236}">
                <a16:creationId xmlns:a16="http://schemas.microsoft.com/office/drawing/2014/main" id="{BC4FDA80-91D9-68C1-C66F-392DDAA0D7E9}"/>
              </a:ext>
            </a:extLst>
          </p:cNvPr>
          <p:cNvSpPr>
            <a:spLocks noGrp="1"/>
          </p:cNvSpPr>
          <p:nvPr>
            <p:ph type="ftr" sz="quarter" idx="11"/>
          </p:nvPr>
        </p:nvSpPr>
        <p:spPr>
          <a:xfrm>
            <a:off x="838200" y="6435725"/>
            <a:ext cx="6273800" cy="365125"/>
          </a:xfrm>
          <a:prstGeom prst="rect">
            <a:avLst/>
          </a:prstGeom>
        </p:spPr>
        <p:txBody>
          <a:bodyPr/>
          <a:lstStyle>
            <a:lvl1pPr algn="l">
              <a:defRPr>
                <a:solidFill>
                  <a:srgbClr val="2C333F"/>
                </a:solidFill>
              </a:defRPr>
            </a:lvl1pPr>
          </a:lstStyle>
          <a:p>
            <a:r>
              <a:rPr lang="en-US"/>
              <a:t>EMERSE Community Meeting</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10">
            <a:extLst>
              <a:ext uri="{FF2B5EF4-FFF2-40B4-BE49-F238E27FC236}">
                <a16:creationId xmlns:a16="http://schemas.microsoft.com/office/drawing/2014/main" id="{8151524A-FC6B-7087-C375-5484E62918A5}"/>
              </a:ext>
            </a:extLst>
          </p:cNvPr>
          <p:cNvSpPr>
            <a:spLocks noGrp="1"/>
          </p:cNvSpPr>
          <p:nvPr>
            <p:ph type="body" sz="quarter" idx="14"/>
          </p:nvPr>
        </p:nvSpPr>
        <p:spPr>
          <a:xfrm>
            <a:off x="838200" y="993774"/>
            <a:ext cx="10515600" cy="574966"/>
          </a:xfrm>
        </p:spPr>
        <p:txBody>
          <a:bodyPr>
            <a:normAutofit/>
          </a:bodyPr>
          <a:lstStyle>
            <a:lvl1pPr>
              <a:defRPr sz="3200" b="0" i="0">
                <a:solidFill>
                  <a:schemeClr val="bg1"/>
                </a:solidFill>
                <a:latin typeface="Inter" panose="02000503000000020004" pitchFamily="2" charset="0"/>
                <a:ea typeface="Inter" panose="02000503000000020004" pitchFamily="2" charset="0"/>
              </a:defRPr>
            </a:lvl1pPr>
            <a:lvl2pPr marL="457200" indent="0">
              <a:buNone/>
              <a:defRPr/>
            </a:lvl2pPr>
          </a:lstStyle>
          <a:p>
            <a:pPr lvl="0"/>
            <a:r>
              <a:rPr lang="en-US"/>
              <a:t>Click to edit Master text styles</a:t>
            </a:r>
          </a:p>
        </p:txBody>
      </p:sp>
      <p:sp>
        <p:nvSpPr>
          <p:cNvPr id="5" name="Title 1">
            <a:extLst>
              <a:ext uri="{FF2B5EF4-FFF2-40B4-BE49-F238E27FC236}">
                <a16:creationId xmlns:a16="http://schemas.microsoft.com/office/drawing/2014/main" id="{C20DAF0B-D477-9CF3-7D98-AC4955DF96E2}"/>
              </a:ext>
            </a:extLst>
          </p:cNvPr>
          <p:cNvSpPr>
            <a:spLocks noGrp="1"/>
          </p:cNvSpPr>
          <p:nvPr>
            <p:ph type="title"/>
          </p:nvPr>
        </p:nvSpPr>
        <p:spPr>
          <a:xfrm>
            <a:off x="838200" y="136525"/>
            <a:ext cx="10515600" cy="777875"/>
          </a:xfrm>
          <a:prstGeom prst="rect">
            <a:avLst/>
          </a:prstGeom>
        </p:spPr>
        <p:txBody>
          <a:bodyPr/>
          <a:lstStyle>
            <a:lvl1pPr>
              <a:defRPr>
                <a:solidFill>
                  <a:schemeClr val="bg1"/>
                </a:solidFill>
                <a:latin typeface="Inter" panose="02000503000000020004" pitchFamily="2" charset="0"/>
                <a:ea typeface="Inter" panose="02000503000000020004"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2847183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445AED2-EE88-E2C2-5677-A97577584EF5}"/>
              </a:ext>
              <a:ext uri="{C183D7F6-B498-43B3-948B-1728B52AA6E4}">
                <adec:decorative xmlns:adec="http://schemas.microsoft.com/office/drawing/2017/decorative" val="1"/>
              </a:ext>
            </a:extLst>
          </p:cNvPr>
          <p:cNvSpPr/>
          <p:nvPr userDrawn="1"/>
        </p:nvSpPr>
        <p:spPr>
          <a:xfrm>
            <a:off x="1" y="0"/>
            <a:ext cx="12192000" cy="1630654"/>
          </a:xfrm>
          <a:prstGeom prst="rect">
            <a:avLst/>
          </a:prstGeom>
          <a:solidFill>
            <a:srgbClr val="10284B"/>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26BC7FF-C620-05F0-CA8D-0DC779EE1D2B}"/>
              </a:ext>
              <a:ext uri="{C183D7F6-B498-43B3-948B-1728B52AA6E4}">
                <adec:decorative xmlns:adec="http://schemas.microsoft.com/office/drawing/2017/decorative" val="1"/>
              </a:ext>
            </a:extLst>
          </p:cNvPr>
          <p:cNvSpPr/>
          <p:nvPr userDrawn="1"/>
        </p:nvSpPr>
        <p:spPr>
          <a:xfrm>
            <a:off x="0" y="6356350"/>
            <a:ext cx="12192000" cy="501650"/>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333F"/>
              </a:solidFill>
            </a:endParaRP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Autofit/>
          </a:bodyPr>
          <a:lstStyle>
            <a:lvl1pPr marL="0" indent="0">
              <a:buNone/>
              <a:defRPr sz="29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839788" y="1681163"/>
            <a:ext cx="5157787" cy="823912"/>
          </a:xfrm>
        </p:spPr>
        <p:txBody>
          <a:bodyPr anchor="b">
            <a:noAutofit/>
          </a:bodyPr>
          <a:lstStyle>
            <a:lvl1pPr marL="0" indent="0">
              <a:buNone/>
              <a:defRPr sz="29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10">
            <a:extLst>
              <a:ext uri="{FF2B5EF4-FFF2-40B4-BE49-F238E27FC236}">
                <a16:creationId xmlns:a16="http://schemas.microsoft.com/office/drawing/2014/main" id="{C2DA115E-58EE-C323-3052-6E254143FD4C}"/>
              </a:ext>
            </a:extLst>
          </p:cNvPr>
          <p:cNvSpPr>
            <a:spLocks noGrp="1"/>
          </p:cNvSpPr>
          <p:nvPr>
            <p:ph type="body" sz="quarter" idx="14"/>
          </p:nvPr>
        </p:nvSpPr>
        <p:spPr>
          <a:xfrm>
            <a:off x="838200" y="993774"/>
            <a:ext cx="10515600" cy="574966"/>
          </a:xfrm>
        </p:spPr>
        <p:txBody>
          <a:bodyPr>
            <a:normAutofit/>
          </a:bodyPr>
          <a:lstStyle>
            <a:lvl1pPr>
              <a:defRPr sz="3200" b="0" i="0">
                <a:solidFill>
                  <a:schemeClr val="bg1"/>
                </a:solidFill>
                <a:latin typeface="Inter" panose="02000503000000020004" pitchFamily="2" charset="0"/>
                <a:ea typeface="Inter" panose="02000503000000020004" pitchFamily="2" charset="0"/>
              </a:defRPr>
            </a:lvl1pPr>
            <a:lvl2pPr marL="457200" indent="0">
              <a:buNone/>
              <a:defRPr/>
            </a:lvl2pPr>
          </a:lstStyle>
          <a:p>
            <a:pPr lvl="0"/>
            <a:r>
              <a:rPr lang="en-US"/>
              <a:t>Click to edit Master text styles</a:t>
            </a:r>
          </a:p>
        </p:txBody>
      </p:sp>
      <p:sp>
        <p:nvSpPr>
          <p:cNvPr id="2" name="Slide Number Placeholder 5">
            <a:extLst>
              <a:ext uri="{FF2B5EF4-FFF2-40B4-BE49-F238E27FC236}">
                <a16:creationId xmlns:a16="http://schemas.microsoft.com/office/drawing/2014/main" id="{7E395B09-6E9F-5CFA-331C-1736A7B6C28D}"/>
              </a:ext>
            </a:extLst>
          </p:cNvPr>
          <p:cNvSpPr>
            <a:spLocks noGrp="1"/>
          </p:cNvSpPr>
          <p:nvPr>
            <p:ph type="sldNum" sz="quarter" idx="12"/>
          </p:nvPr>
        </p:nvSpPr>
        <p:spPr>
          <a:xfrm>
            <a:off x="9893300" y="6435725"/>
            <a:ext cx="1460500" cy="365125"/>
          </a:xfrm>
          <a:prstGeom prst="rect">
            <a:avLst/>
          </a:prstGeom>
        </p:spPr>
        <p:txBody>
          <a:bodyPr/>
          <a:lstStyle>
            <a:lvl1pPr>
              <a:defRPr>
                <a:solidFill>
                  <a:srgbClr val="2C333F"/>
                </a:solidFill>
              </a:defRPr>
            </a:lvl1pPr>
          </a:lstStyle>
          <a:p>
            <a:fld id="{919219B3-14CB-8143-AA6F-B257696D6D78}" type="slidenum">
              <a:rPr lang="en-US" smtClean="0"/>
              <a:pPr/>
              <a:t>‹#›</a:t>
            </a:fld>
            <a:endParaRPr lang="en-US"/>
          </a:p>
        </p:txBody>
      </p:sp>
      <p:sp>
        <p:nvSpPr>
          <p:cNvPr id="9" name="Date Placeholder 3">
            <a:extLst>
              <a:ext uri="{FF2B5EF4-FFF2-40B4-BE49-F238E27FC236}">
                <a16:creationId xmlns:a16="http://schemas.microsoft.com/office/drawing/2014/main" id="{DB3C94FF-09B0-4848-138E-AC44A0810234}"/>
              </a:ext>
            </a:extLst>
          </p:cNvPr>
          <p:cNvSpPr>
            <a:spLocks noGrp="1"/>
          </p:cNvSpPr>
          <p:nvPr>
            <p:ph type="dt" sz="half" idx="13"/>
          </p:nvPr>
        </p:nvSpPr>
        <p:spPr>
          <a:xfrm>
            <a:off x="7239000" y="6435724"/>
            <a:ext cx="2527300" cy="365125"/>
          </a:xfrm>
          <a:prstGeom prst="rect">
            <a:avLst/>
          </a:prstGeom>
        </p:spPr>
        <p:txBody>
          <a:bodyPr vert="horz" lIns="91440" tIns="45720" rIns="91440" bIns="45720" rtlCol="0" anchor="ctr"/>
          <a:lstStyle>
            <a:lvl1pPr algn="l">
              <a:defRPr sz="1200" b="1">
                <a:solidFill>
                  <a:srgbClr val="2C333F"/>
                </a:solidFill>
                <a:latin typeface="Atkinson Hyperlegible" pitchFamily="2" charset="0"/>
              </a:defRPr>
            </a:lvl1pPr>
          </a:lstStyle>
          <a:p>
            <a:r>
              <a:rPr lang="en-US"/>
              <a:t>May #, 2026</a:t>
            </a:r>
          </a:p>
        </p:txBody>
      </p:sp>
      <p:sp>
        <p:nvSpPr>
          <p:cNvPr id="10" name="Footer Placeholder 4">
            <a:extLst>
              <a:ext uri="{FF2B5EF4-FFF2-40B4-BE49-F238E27FC236}">
                <a16:creationId xmlns:a16="http://schemas.microsoft.com/office/drawing/2014/main" id="{B6314E6D-0774-C403-EE8E-EF99016E4185}"/>
              </a:ext>
            </a:extLst>
          </p:cNvPr>
          <p:cNvSpPr>
            <a:spLocks noGrp="1"/>
          </p:cNvSpPr>
          <p:nvPr>
            <p:ph type="ftr" sz="quarter" idx="11"/>
          </p:nvPr>
        </p:nvSpPr>
        <p:spPr>
          <a:xfrm>
            <a:off x="838200" y="6435725"/>
            <a:ext cx="6273800" cy="365125"/>
          </a:xfrm>
          <a:prstGeom prst="rect">
            <a:avLst/>
          </a:prstGeom>
        </p:spPr>
        <p:txBody>
          <a:bodyPr/>
          <a:lstStyle>
            <a:lvl1pPr algn="l">
              <a:defRPr>
                <a:solidFill>
                  <a:srgbClr val="2C333F"/>
                </a:solidFill>
              </a:defRPr>
            </a:lvl1pPr>
          </a:lstStyle>
          <a:p>
            <a:r>
              <a:rPr lang="en-US"/>
              <a:t>EMERSE Community Meeting</a:t>
            </a:r>
            <a:endParaRPr lang="en-US" dirty="0"/>
          </a:p>
        </p:txBody>
      </p:sp>
      <p:sp>
        <p:nvSpPr>
          <p:cNvPr id="13" name="Title 12">
            <a:extLst>
              <a:ext uri="{FF2B5EF4-FFF2-40B4-BE49-F238E27FC236}">
                <a16:creationId xmlns:a16="http://schemas.microsoft.com/office/drawing/2014/main" id="{10F4436E-9922-C8E0-0D59-62289E73359F}"/>
              </a:ext>
            </a:extLst>
          </p:cNvPr>
          <p:cNvSpPr>
            <a:spLocks noGrp="1"/>
          </p:cNvSpPr>
          <p:nvPr>
            <p:ph type="title"/>
          </p:nvPr>
        </p:nvSpPr>
        <p:spPr>
          <a:xfrm>
            <a:off x="838200" y="119353"/>
            <a:ext cx="10515600" cy="820739"/>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61051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EE80F7-0DBF-40DF-DBB9-679ED870E906}"/>
              </a:ext>
              <a:ext uri="{C183D7F6-B498-43B3-948B-1728B52AA6E4}">
                <adec:decorative xmlns:adec="http://schemas.microsoft.com/office/drawing/2017/decorative" val="1"/>
              </a:ext>
            </a:extLst>
          </p:cNvPr>
          <p:cNvSpPr/>
          <p:nvPr userDrawn="1"/>
        </p:nvSpPr>
        <p:spPr>
          <a:xfrm>
            <a:off x="1" y="0"/>
            <a:ext cx="12192000" cy="1630654"/>
          </a:xfrm>
          <a:prstGeom prst="rect">
            <a:avLst/>
          </a:prstGeom>
          <a:solidFill>
            <a:srgbClr val="10284B"/>
          </a:solidFill>
          <a:ln>
            <a:solidFill>
              <a:srgbClr val="2C33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8E8E65A-A52B-C3C5-A9C9-4B883D8250DB}"/>
              </a:ext>
              <a:ext uri="{C183D7F6-B498-43B3-948B-1728B52AA6E4}">
                <adec:decorative xmlns:adec="http://schemas.microsoft.com/office/drawing/2017/decorative" val="1"/>
              </a:ext>
            </a:extLst>
          </p:cNvPr>
          <p:cNvSpPr/>
          <p:nvPr userDrawn="1"/>
        </p:nvSpPr>
        <p:spPr>
          <a:xfrm>
            <a:off x="0" y="6356350"/>
            <a:ext cx="12192000" cy="501650"/>
          </a:xfrm>
          <a:prstGeom prst="rect">
            <a:avLst/>
          </a:prstGeom>
          <a:solidFill>
            <a:srgbClr val="BFBFBF"/>
          </a:solidFill>
          <a:ln>
            <a:solidFill>
              <a:srgbClr val="CCDE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0">
            <a:extLst>
              <a:ext uri="{FF2B5EF4-FFF2-40B4-BE49-F238E27FC236}">
                <a16:creationId xmlns:a16="http://schemas.microsoft.com/office/drawing/2014/main" id="{66C8F872-03AD-1F48-2DF2-B91E7899917F}"/>
              </a:ext>
            </a:extLst>
          </p:cNvPr>
          <p:cNvSpPr>
            <a:spLocks noGrp="1"/>
          </p:cNvSpPr>
          <p:nvPr>
            <p:ph type="body" sz="quarter" idx="13"/>
          </p:nvPr>
        </p:nvSpPr>
        <p:spPr>
          <a:xfrm>
            <a:off x="838200" y="993774"/>
            <a:ext cx="10515600" cy="574966"/>
          </a:xfrm>
        </p:spPr>
        <p:txBody>
          <a:bodyPr>
            <a:normAutofit/>
          </a:bodyPr>
          <a:lstStyle>
            <a:lvl1pPr>
              <a:defRPr sz="3200" b="0" i="0">
                <a:solidFill>
                  <a:schemeClr val="bg1"/>
                </a:solidFill>
                <a:latin typeface="Inter" panose="02000503000000020004" pitchFamily="2" charset="0"/>
                <a:ea typeface="Inter" panose="02000503000000020004" pitchFamily="2" charset="0"/>
              </a:defRPr>
            </a:lvl1pPr>
            <a:lvl2pPr marL="457200" indent="0">
              <a:buNone/>
              <a:defRPr/>
            </a:lvl2pPr>
          </a:lstStyle>
          <a:p>
            <a:pPr lvl="0"/>
            <a:r>
              <a:rPr lang="en-US"/>
              <a:t>Click to edit Master text styles</a:t>
            </a:r>
          </a:p>
        </p:txBody>
      </p:sp>
      <p:sp>
        <p:nvSpPr>
          <p:cNvPr id="3" name="Title 1">
            <a:extLst>
              <a:ext uri="{FF2B5EF4-FFF2-40B4-BE49-F238E27FC236}">
                <a16:creationId xmlns:a16="http://schemas.microsoft.com/office/drawing/2014/main" id="{5AA1888E-A963-1B02-C8EA-5DB54FD72843}"/>
              </a:ext>
            </a:extLst>
          </p:cNvPr>
          <p:cNvSpPr txBox="1">
            <a:spLocks/>
          </p:cNvSpPr>
          <p:nvPr userDrawn="1"/>
        </p:nvSpPr>
        <p:spPr>
          <a:xfrm>
            <a:off x="838200" y="136525"/>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Atkinson Hyperlegible" pitchFamily="2" charset="0"/>
                <a:ea typeface="+mj-ea"/>
                <a:cs typeface="+mj-cs"/>
              </a:defRPr>
            </a:lvl1pPr>
          </a:lstStyle>
          <a:p>
            <a:r>
              <a:rPr lang="en-US" dirty="0">
                <a:latin typeface="Inter" panose="02000503000000020004" pitchFamily="2" charset="0"/>
                <a:ea typeface="Inter" panose="02000503000000020004" pitchFamily="2" charset="0"/>
              </a:rPr>
              <a:t>Click to edit Master title style</a:t>
            </a:r>
          </a:p>
        </p:txBody>
      </p:sp>
      <p:sp>
        <p:nvSpPr>
          <p:cNvPr id="5" name="Slide Number Placeholder 5">
            <a:extLst>
              <a:ext uri="{FF2B5EF4-FFF2-40B4-BE49-F238E27FC236}">
                <a16:creationId xmlns:a16="http://schemas.microsoft.com/office/drawing/2014/main" id="{DD42BC2A-D0EF-E739-25D7-BC7E4E627A03}"/>
              </a:ext>
            </a:extLst>
          </p:cNvPr>
          <p:cNvSpPr>
            <a:spLocks noGrp="1"/>
          </p:cNvSpPr>
          <p:nvPr>
            <p:ph type="sldNum" sz="quarter" idx="12"/>
          </p:nvPr>
        </p:nvSpPr>
        <p:spPr>
          <a:xfrm>
            <a:off x="9893300" y="6435725"/>
            <a:ext cx="1460500" cy="365125"/>
          </a:xfrm>
          <a:prstGeom prst="rect">
            <a:avLst/>
          </a:prstGeom>
        </p:spPr>
        <p:txBody>
          <a:bodyPr/>
          <a:lstStyle>
            <a:lvl1pPr>
              <a:defRPr>
                <a:solidFill>
                  <a:srgbClr val="2C333F"/>
                </a:solidFill>
              </a:defRPr>
            </a:lvl1pPr>
          </a:lstStyle>
          <a:p>
            <a:fld id="{919219B3-14CB-8143-AA6F-B257696D6D78}" type="slidenum">
              <a:rPr lang="en-US" smtClean="0"/>
              <a:pPr/>
              <a:t>‹#›</a:t>
            </a:fld>
            <a:endParaRPr lang="en-US"/>
          </a:p>
        </p:txBody>
      </p:sp>
      <p:sp>
        <p:nvSpPr>
          <p:cNvPr id="6" name="Date Placeholder 3">
            <a:extLst>
              <a:ext uri="{FF2B5EF4-FFF2-40B4-BE49-F238E27FC236}">
                <a16:creationId xmlns:a16="http://schemas.microsoft.com/office/drawing/2014/main" id="{800F2848-4813-CF98-F54D-1DEA3D0252F8}"/>
              </a:ext>
            </a:extLst>
          </p:cNvPr>
          <p:cNvSpPr>
            <a:spLocks noGrp="1"/>
          </p:cNvSpPr>
          <p:nvPr>
            <p:ph type="dt" sz="half" idx="14"/>
          </p:nvPr>
        </p:nvSpPr>
        <p:spPr>
          <a:xfrm>
            <a:off x="7239000" y="6435724"/>
            <a:ext cx="2527300" cy="365125"/>
          </a:xfrm>
          <a:prstGeom prst="rect">
            <a:avLst/>
          </a:prstGeom>
        </p:spPr>
        <p:txBody>
          <a:bodyPr vert="horz" lIns="91440" tIns="45720" rIns="91440" bIns="45720" rtlCol="0" anchor="ctr"/>
          <a:lstStyle>
            <a:lvl1pPr algn="l">
              <a:defRPr sz="1200" b="1">
                <a:solidFill>
                  <a:srgbClr val="2C333F"/>
                </a:solidFill>
                <a:latin typeface="Atkinson Hyperlegible" pitchFamily="2" charset="0"/>
              </a:defRPr>
            </a:lvl1pPr>
          </a:lstStyle>
          <a:p>
            <a:r>
              <a:rPr lang="en-US"/>
              <a:t>May #, 2026</a:t>
            </a:r>
          </a:p>
        </p:txBody>
      </p:sp>
      <p:sp>
        <p:nvSpPr>
          <p:cNvPr id="7" name="Footer Placeholder 4">
            <a:extLst>
              <a:ext uri="{FF2B5EF4-FFF2-40B4-BE49-F238E27FC236}">
                <a16:creationId xmlns:a16="http://schemas.microsoft.com/office/drawing/2014/main" id="{A0B56403-656D-F6B2-FA17-B570CA40EA20}"/>
              </a:ext>
            </a:extLst>
          </p:cNvPr>
          <p:cNvSpPr>
            <a:spLocks noGrp="1"/>
          </p:cNvSpPr>
          <p:nvPr>
            <p:ph type="ftr" sz="quarter" idx="11"/>
          </p:nvPr>
        </p:nvSpPr>
        <p:spPr>
          <a:xfrm>
            <a:off x="838200" y="6435725"/>
            <a:ext cx="6273800" cy="365125"/>
          </a:xfrm>
          <a:prstGeom prst="rect">
            <a:avLst/>
          </a:prstGeom>
        </p:spPr>
        <p:txBody>
          <a:bodyPr/>
          <a:lstStyle>
            <a:lvl1pPr algn="l">
              <a:defRPr>
                <a:solidFill>
                  <a:srgbClr val="2C333F"/>
                </a:solidFill>
              </a:defRPr>
            </a:lvl1pPr>
          </a:lstStyle>
          <a:p>
            <a:r>
              <a:rPr lang="en-US"/>
              <a:t>EMERSE Community Meeting</a:t>
            </a:r>
            <a:endParaRPr lang="en-US" dirty="0"/>
          </a:p>
        </p:txBody>
      </p:sp>
    </p:spTree>
    <p:extLst>
      <p:ext uri="{BB962C8B-B14F-4D97-AF65-F5344CB8AC3E}">
        <p14:creationId xmlns:p14="http://schemas.microsoft.com/office/powerpoint/2010/main" val="3076123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840BEAF-6F95-D84E-9C35-75DAE6D2ED4C}"/>
              </a:ext>
            </a:extLst>
          </p:cNvPr>
          <p:cNvSpPr>
            <a:spLocks noGrp="1"/>
          </p:cNvSpPr>
          <p:nvPr>
            <p:ph type="sldNum" sz="quarter" idx="12"/>
          </p:nvPr>
        </p:nvSpPr>
        <p:spPr>
          <a:xfrm>
            <a:off x="9893300" y="6435725"/>
            <a:ext cx="1460500" cy="365125"/>
          </a:xfrm>
        </p:spPr>
        <p:txBody>
          <a:bodyPr/>
          <a:lstStyle>
            <a:lvl1pPr>
              <a:defRPr>
                <a:solidFill>
                  <a:srgbClr val="2C333F"/>
                </a:solidFill>
              </a:defRPr>
            </a:lvl1pPr>
          </a:lstStyle>
          <a:p>
            <a:fld id="{919219B3-14CB-8143-AA6F-B257696D6D78}" type="slidenum">
              <a:rPr lang="en-US" smtClean="0"/>
              <a:pPr/>
              <a:t>‹#›</a:t>
            </a:fld>
            <a:endParaRPr lang="en-US" dirty="0"/>
          </a:p>
        </p:txBody>
      </p:sp>
      <p:sp>
        <p:nvSpPr>
          <p:cNvPr id="11" name="Date Placeholder 3">
            <a:extLst>
              <a:ext uri="{FF2B5EF4-FFF2-40B4-BE49-F238E27FC236}">
                <a16:creationId xmlns:a16="http://schemas.microsoft.com/office/drawing/2014/main" id="{0978EF6E-E4EE-4BE2-FADD-A0772D55CFA6}"/>
              </a:ext>
            </a:extLst>
          </p:cNvPr>
          <p:cNvSpPr>
            <a:spLocks noGrp="1"/>
          </p:cNvSpPr>
          <p:nvPr>
            <p:ph type="dt" sz="half" idx="2"/>
          </p:nvPr>
        </p:nvSpPr>
        <p:spPr>
          <a:xfrm>
            <a:off x="7239000" y="6435724"/>
            <a:ext cx="2527300" cy="365125"/>
          </a:xfrm>
          <a:prstGeom prst="rect">
            <a:avLst/>
          </a:prstGeom>
        </p:spPr>
        <p:txBody>
          <a:bodyPr vert="horz" lIns="91440" tIns="45720" rIns="91440" bIns="45720" rtlCol="0" anchor="ctr"/>
          <a:lstStyle>
            <a:lvl1pPr algn="l">
              <a:defRPr sz="1200" b="1">
                <a:solidFill>
                  <a:srgbClr val="2C333F"/>
                </a:solidFill>
                <a:latin typeface="Atkinson Hyperlegible" pitchFamily="2" charset="0"/>
              </a:defRPr>
            </a:lvl1pPr>
          </a:lstStyle>
          <a:p>
            <a:r>
              <a:rPr lang="en-US"/>
              <a:t>May #, 2026</a:t>
            </a:r>
            <a:endParaRPr lang="en-US" dirty="0"/>
          </a:p>
        </p:txBody>
      </p:sp>
      <p:sp>
        <p:nvSpPr>
          <p:cNvPr id="12" name="Footer Placeholder 4">
            <a:extLst>
              <a:ext uri="{FF2B5EF4-FFF2-40B4-BE49-F238E27FC236}">
                <a16:creationId xmlns:a16="http://schemas.microsoft.com/office/drawing/2014/main" id="{E3B5ABE1-68F2-6F6E-AA7D-130BC686C253}"/>
              </a:ext>
            </a:extLst>
          </p:cNvPr>
          <p:cNvSpPr>
            <a:spLocks noGrp="1"/>
          </p:cNvSpPr>
          <p:nvPr>
            <p:ph type="ftr" sz="quarter" idx="11"/>
          </p:nvPr>
        </p:nvSpPr>
        <p:spPr>
          <a:xfrm>
            <a:off x="838200" y="6435725"/>
            <a:ext cx="6273800" cy="365125"/>
          </a:xfrm>
        </p:spPr>
        <p:txBody>
          <a:bodyPr/>
          <a:lstStyle>
            <a:lvl1pPr algn="l">
              <a:defRPr>
                <a:solidFill>
                  <a:srgbClr val="2C333F"/>
                </a:solidFill>
              </a:defRPr>
            </a:lvl1pPr>
          </a:lstStyle>
          <a:p>
            <a:r>
              <a:rPr lang="en-US"/>
              <a:t>EMERSE Community Meeting</a:t>
            </a:r>
            <a:endParaRPr lang="en-US" dirty="0"/>
          </a:p>
        </p:txBody>
      </p:sp>
    </p:spTree>
    <p:extLst>
      <p:ext uri="{BB962C8B-B14F-4D97-AF65-F5344CB8AC3E}">
        <p14:creationId xmlns:p14="http://schemas.microsoft.com/office/powerpoint/2010/main" val="2113266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77B5A9-96F6-1E76-B67E-DCBBEA56C38D}"/>
              </a:ext>
              <a:ext uri="{C183D7F6-B498-43B3-948B-1728B52AA6E4}">
                <adec:decorative xmlns:adec="http://schemas.microsoft.com/office/drawing/2017/decorative" val="1"/>
              </a:ext>
            </a:extLst>
          </p:cNvPr>
          <p:cNvSpPr/>
          <p:nvPr userDrawn="1"/>
        </p:nvSpPr>
        <p:spPr>
          <a:xfrm>
            <a:off x="1" y="0"/>
            <a:ext cx="5021178" cy="6356350"/>
          </a:xfrm>
          <a:prstGeom prst="rect">
            <a:avLst/>
          </a:prstGeom>
          <a:solidFill>
            <a:srgbClr val="10284B"/>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FFCB56-4DAE-FC30-35BD-F2C63B178549}"/>
              </a:ext>
              <a:ext uri="{C183D7F6-B498-43B3-948B-1728B52AA6E4}">
                <adec:decorative xmlns:adec="http://schemas.microsoft.com/office/drawing/2017/decorative" val="1"/>
              </a:ext>
            </a:extLst>
          </p:cNvPr>
          <p:cNvSpPr/>
          <p:nvPr userDrawn="1"/>
        </p:nvSpPr>
        <p:spPr>
          <a:xfrm>
            <a:off x="0" y="6356350"/>
            <a:ext cx="12192000" cy="501650"/>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333F"/>
              </a:solidFill>
            </a:endParaRP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solidFill>
                  <a:schemeClr val="bg1"/>
                </a:solidFill>
                <a:latin typeface="Inter" panose="02000503000000020004" pitchFamily="2" charset="0"/>
                <a:ea typeface="Inter" panose="0200050300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solidFill>
                  <a:schemeClr val="bg1"/>
                </a:solidFill>
                <a:latin typeface="Inter" panose="02000503000000020004" pitchFamily="2" charset="0"/>
                <a:ea typeface="Inter" panose="02000503000000020004" pitchFamily="2" charset="0"/>
              </a:defRPr>
            </a:lvl1p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8EF7CA11-B2DF-99A4-98FD-1C26F89E5126}"/>
              </a:ext>
            </a:extLst>
          </p:cNvPr>
          <p:cNvSpPr>
            <a:spLocks noGrp="1"/>
          </p:cNvSpPr>
          <p:nvPr>
            <p:ph type="sldNum" sz="quarter" idx="12"/>
          </p:nvPr>
        </p:nvSpPr>
        <p:spPr>
          <a:xfrm>
            <a:off x="9893300" y="6435725"/>
            <a:ext cx="1460500" cy="365125"/>
          </a:xfrm>
          <a:prstGeom prst="rect">
            <a:avLst/>
          </a:prstGeom>
        </p:spPr>
        <p:txBody>
          <a:bodyPr/>
          <a:lstStyle>
            <a:lvl1pPr>
              <a:defRPr>
                <a:solidFill>
                  <a:srgbClr val="2C333F"/>
                </a:solidFill>
              </a:defRPr>
            </a:lvl1pPr>
          </a:lstStyle>
          <a:p>
            <a:fld id="{919219B3-14CB-8143-AA6F-B257696D6D78}" type="slidenum">
              <a:rPr lang="en-US" smtClean="0"/>
              <a:pPr/>
              <a:t>‹#›</a:t>
            </a:fld>
            <a:endParaRPr lang="en-US"/>
          </a:p>
        </p:txBody>
      </p:sp>
      <p:sp>
        <p:nvSpPr>
          <p:cNvPr id="6" name="Date Placeholder 3">
            <a:extLst>
              <a:ext uri="{FF2B5EF4-FFF2-40B4-BE49-F238E27FC236}">
                <a16:creationId xmlns:a16="http://schemas.microsoft.com/office/drawing/2014/main" id="{E54B4362-AEB0-9C68-9D5C-B5B06B093A48}"/>
              </a:ext>
            </a:extLst>
          </p:cNvPr>
          <p:cNvSpPr>
            <a:spLocks noGrp="1"/>
          </p:cNvSpPr>
          <p:nvPr>
            <p:ph type="dt" sz="half" idx="13"/>
          </p:nvPr>
        </p:nvSpPr>
        <p:spPr>
          <a:xfrm>
            <a:off x="7239000" y="6435724"/>
            <a:ext cx="2527300" cy="365125"/>
          </a:xfrm>
          <a:prstGeom prst="rect">
            <a:avLst/>
          </a:prstGeom>
        </p:spPr>
        <p:txBody>
          <a:bodyPr vert="horz" lIns="91440" tIns="45720" rIns="91440" bIns="45720" rtlCol="0" anchor="ctr"/>
          <a:lstStyle>
            <a:lvl1pPr algn="l">
              <a:defRPr sz="1200" b="1">
                <a:solidFill>
                  <a:srgbClr val="2C333F"/>
                </a:solidFill>
                <a:latin typeface="Atkinson Hyperlegible" pitchFamily="2" charset="0"/>
              </a:defRPr>
            </a:lvl1pPr>
          </a:lstStyle>
          <a:p>
            <a:r>
              <a:rPr lang="en-US"/>
              <a:t>May #, 2026</a:t>
            </a:r>
          </a:p>
        </p:txBody>
      </p:sp>
      <p:sp>
        <p:nvSpPr>
          <p:cNvPr id="7" name="Footer Placeholder 4">
            <a:extLst>
              <a:ext uri="{FF2B5EF4-FFF2-40B4-BE49-F238E27FC236}">
                <a16:creationId xmlns:a16="http://schemas.microsoft.com/office/drawing/2014/main" id="{8A3812FB-2B19-D48E-6168-ABDCD8A3A7F6}"/>
              </a:ext>
            </a:extLst>
          </p:cNvPr>
          <p:cNvSpPr>
            <a:spLocks noGrp="1"/>
          </p:cNvSpPr>
          <p:nvPr>
            <p:ph type="ftr" sz="quarter" idx="11"/>
          </p:nvPr>
        </p:nvSpPr>
        <p:spPr>
          <a:xfrm>
            <a:off x="838200" y="6435725"/>
            <a:ext cx="6273800" cy="365125"/>
          </a:xfrm>
          <a:prstGeom prst="rect">
            <a:avLst/>
          </a:prstGeom>
        </p:spPr>
        <p:txBody>
          <a:bodyPr/>
          <a:lstStyle>
            <a:lvl1pPr algn="l">
              <a:defRPr>
                <a:solidFill>
                  <a:srgbClr val="2C333F"/>
                </a:solidFill>
              </a:defRPr>
            </a:lvl1pPr>
          </a:lstStyle>
          <a:p>
            <a:r>
              <a:rPr lang="en-US"/>
              <a:t>EMERSE Community Meeting</a:t>
            </a:r>
            <a:endParaRPr lang="en-US" dirty="0"/>
          </a:p>
        </p:txBody>
      </p:sp>
    </p:spTree>
    <p:extLst>
      <p:ext uri="{BB962C8B-B14F-4D97-AF65-F5344CB8AC3E}">
        <p14:creationId xmlns:p14="http://schemas.microsoft.com/office/powerpoint/2010/main" val="985494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F2D8A1B-8A2C-7C6F-26C5-3986CB3B36CA}"/>
              </a:ext>
              <a:ext uri="{C183D7F6-B498-43B3-948B-1728B52AA6E4}">
                <adec:decorative xmlns:adec="http://schemas.microsoft.com/office/drawing/2017/decorative" val="1"/>
              </a:ext>
            </a:extLst>
          </p:cNvPr>
          <p:cNvSpPr/>
          <p:nvPr userDrawn="1"/>
        </p:nvSpPr>
        <p:spPr>
          <a:xfrm>
            <a:off x="1" y="0"/>
            <a:ext cx="5021178" cy="6356350"/>
          </a:xfrm>
          <a:prstGeom prst="rect">
            <a:avLst/>
          </a:prstGeom>
          <a:solidFill>
            <a:srgbClr val="10284B"/>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5" name="Rectangle 14">
            <a:extLst>
              <a:ext uri="{FF2B5EF4-FFF2-40B4-BE49-F238E27FC236}">
                <a16:creationId xmlns:a16="http://schemas.microsoft.com/office/drawing/2014/main" id="{A2B37123-FFDE-A250-73CC-4525108062A8}"/>
              </a:ext>
              <a:ext uri="{C183D7F6-B498-43B3-948B-1728B52AA6E4}">
                <adec:decorative xmlns:adec="http://schemas.microsoft.com/office/drawing/2017/decorative" val="1"/>
              </a:ext>
            </a:extLst>
          </p:cNvPr>
          <p:cNvSpPr/>
          <p:nvPr userDrawn="1"/>
        </p:nvSpPr>
        <p:spPr>
          <a:xfrm>
            <a:off x="0" y="6356350"/>
            <a:ext cx="12192000" cy="501650"/>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solidFill>
                  <a:schemeClr val="bg1"/>
                </a:solidFill>
                <a:latin typeface="Inter" panose="02000503000000020004" pitchFamily="2" charset="0"/>
                <a:ea typeface="Inter" panose="0200050300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solidFill>
                  <a:schemeClr val="bg1"/>
                </a:solidFill>
                <a:latin typeface="Inter" panose="02000503000000020004" pitchFamily="2" charset="0"/>
                <a:ea typeface="Inter" panose="02000503000000020004" pitchFamily="2" charset="0"/>
              </a:defRPr>
            </a:lvl1p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82B424B5-67E7-17C2-616E-A1712CACA440}"/>
              </a:ext>
            </a:extLst>
          </p:cNvPr>
          <p:cNvSpPr>
            <a:spLocks noGrp="1"/>
          </p:cNvSpPr>
          <p:nvPr>
            <p:ph type="sldNum" sz="quarter" idx="12"/>
          </p:nvPr>
        </p:nvSpPr>
        <p:spPr>
          <a:xfrm>
            <a:off x="9893300" y="6435725"/>
            <a:ext cx="1460500" cy="365125"/>
          </a:xfrm>
          <a:prstGeom prst="rect">
            <a:avLst/>
          </a:prstGeom>
        </p:spPr>
        <p:txBody>
          <a:bodyPr/>
          <a:lstStyle>
            <a:lvl1pPr>
              <a:defRPr>
                <a:solidFill>
                  <a:srgbClr val="2C333F"/>
                </a:solidFill>
              </a:defRPr>
            </a:lvl1pPr>
          </a:lstStyle>
          <a:p>
            <a:fld id="{919219B3-14CB-8143-AA6F-B257696D6D78}" type="slidenum">
              <a:rPr lang="en-US" smtClean="0"/>
              <a:pPr/>
              <a:t>‹#›</a:t>
            </a:fld>
            <a:endParaRPr lang="en-US"/>
          </a:p>
        </p:txBody>
      </p:sp>
      <p:sp>
        <p:nvSpPr>
          <p:cNvPr id="6" name="Date Placeholder 3">
            <a:extLst>
              <a:ext uri="{FF2B5EF4-FFF2-40B4-BE49-F238E27FC236}">
                <a16:creationId xmlns:a16="http://schemas.microsoft.com/office/drawing/2014/main" id="{3E152568-9B58-8E6D-AC9C-14AFB9B0AE63}"/>
              </a:ext>
            </a:extLst>
          </p:cNvPr>
          <p:cNvSpPr>
            <a:spLocks noGrp="1"/>
          </p:cNvSpPr>
          <p:nvPr>
            <p:ph type="dt" sz="half" idx="13"/>
          </p:nvPr>
        </p:nvSpPr>
        <p:spPr>
          <a:xfrm>
            <a:off x="7239000" y="6435724"/>
            <a:ext cx="2527300" cy="365125"/>
          </a:xfrm>
          <a:prstGeom prst="rect">
            <a:avLst/>
          </a:prstGeom>
        </p:spPr>
        <p:txBody>
          <a:bodyPr vert="horz" lIns="91440" tIns="45720" rIns="91440" bIns="45720" rtlCol="0" anchor="ctr"/>
          <a:lstStyle>
            <a:lvl1pPr algn="l">
              <a:defRPr sz="1200" b="1">
                <a:solidFill>
                  <a:srgbClr val="2C333F"/>
                </a:solidFill>
                <a:latin typeface="Atkinson Hyperlegible" pitchFamily="2" charset="0"/>
              </a:defRPr>
            </a:lvl1pPr>
          </a:lstStyle>
          <a:p>
            <a:r>
              <a:rPr lang="en-US"/>
              <a:t>May #, 2026</a:t>
            </a:r>
          </a:p>
        </p:txBody>
      </p:sp>
      <p:sp>
        <p:nvSpPr>
          <p:cNvPr id="7" name="Footer Placeholder 4">
            <a:extLst>
              <a:ext uri="{FF2B5EF4-FFF2-40B4-BE49-F238E27FC236}">
                <a16:creationId xmlns:a16="http://schemas.microsoft.com/office/drawing/2014/main" id="{A6B3A5D7-D5A6-30A3-CA73-6EB07E730049}"/>
              </a:ext>
            </a:extLst>
          </p:cNvPr>
          <p:cNvSpPr>
            <a:spLocks noGrp="1"/>
          </p:cNvSpPr>
          <p:nvPr>
            <p:ph type="ftr" sz="quarter" idx="11"/>
          </p:nvPr>
        </p:nvSpPr>
        <p:spPr>
          <a:xfrm>
            <a:off x="838200" y="6435725"/>
            <a:ext cx="6273800" cy="365125"/>
          </a:xfrm>
          <a:prstGeom prst="rect">
            <a:avLst/>
          </a:prstGeom>
        </p:spPr>
        <p:txBody>
          <a:bodyPr/>
          <a:lstStyle>
            <a:lvl1pPr algn="l">
              <a:defRPr>
                <a:solidFill>
                  <a:srgbClr val="2C333F"/>
                </a:solidFill>
              </a:defRPr>
            </a:lvl1pPr>
          </a:lstStyle>
          <a:p>
            <a:r>
              <a:rPr lang="en-US"/>
              <a:t>EMERSE Community Meeting</a:t>
            </a:r>
            <a:endParaRPr lang="en-US" dirty="0"/>
          </a:p>
        </p:txBody>
      </p:sp>
    </p:spTree>
    <p:extLst>
      <p:ext uri="{BB962C8B-B14F-4D97-AF65-F5344CB8AC3E}">
        <p14:creationId xmlns:p14="http://schemas.microsoft.com/office/powerpoint/2010/main" val="70989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4F3F968-5FB4-8A7A-77DA-E90B0E326155}"/>
              </a:ext>
            </a:extLst>
          </p:cNvPr>
          <p:cNvSpPr/>
          <p:nvPr userDrawn="1"/>
        </p:nvSpPr>
        <p:spPr>
          <a:xfrm>
            <a:off x="-4204607" y="-919442"/>
            <a:ext cx="8409214" cy="806631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346337" y="3113715"/>
            <a:ext cx="7246947" cy="1655762"/>
          </a:xfrm>
        </p:spPr>
        <p:txBody>
          <a:bodyPr/>
          <a:lstStyle>
            <a:lvl1pPr marL="0" indent="0" algn="ctr">
              <a:buNone/>
              <a:defRPr sz="2400">
                <a:latin typeface="Atkinson Hyperlegible"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4346338" y="528805"/>
            <a:ext cx="7246947" cy="2387600"/>
          </a:xfrm>
          <a:prstGeom prst="rect">
            <a:avLst/>
          </a:prstGeom>
        </p:spPr>
        <p:txBody>
          <a:bodyPr anchor="b"/>
          <a:lstStyle>
            <a:lvl1pPr algn="ctr">
              <a:defRPr sz="6000">
                <a:latin typeface="Inter" panose="02000503000000020004" pitchFamily="2" charset="0"/>
                <a:ea typeface="Inter" panose="02000503000000020004" pitchFamily="2" charset="0"/>
              </a:defRPr>
            </a:lvl1pPr>
          </a:lstStyle>
          <a:p>
            <a:r>
              <a:rPr lang="en-US" dirty="0"/>
              <a:t>Click to edit Master title style</a:t>
            </a:r>
          </a:p>
        </p:txBody>
      </p:sp>
      <p:graphicFrame>
        <p:nvGraphicFramePr>
          <p:cNvPr id="5" name="Table 4">
            <a:extLst>
              <a:ext uri="{FF2B5EF4-FFF2-40B4-BE49-F238E27FC236}">
                <a16:creationId xmlns:a16="http://schemas.microsoft.com/office/drawing/2014/main" id="{274BB162-64A0-7FC5-3DF3-78461D94BC58}"/>
              </a:ext>
            </a:extLst>
          </p:cNvPr>
          <p:cNvGraphicFramePr>
            <a:graphicFrameLocks noGrp="1"/>
          </p:cNvGraphicFramePr>
          <p:nvPr userDrawn="1">
            <p:extLst>
              <p:ext uri="{D42A27DB-BD31-4B8C-83A1-F6EECF244321}">
                <p14:modId xmlns:p14="http://schemas.microsoft.com/office/powerpoint/2010/main" val="3788177368"/>
              </p:ext>
            </p:extLst>
          </p:nvPr>
        </p:nvGraphicFramePr>
        <p:xfrm>
          <a:off x="-261257" y="-1819197"/>
          <a:ext cx="12192000" cy="5486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527541945"/>
                    </a:ext>
                  </a:extLst>
                </a:gridCol>
                <a:gridCol w="2032000">
                  <a:extLst>
                    <a:ext uri="{9D8B030D-6E8A-4147-A177-3AD203B41FA5}">
                      <a16:colId xmlns:a16="http://schemas.microsoft.com/office/drawing/2014/main" val="3129299139"/>
                    </a:ext>
                  </a:extLst>
                </a:gridCol>
                <a:gridCol w="2032000">
                  <a:extLst>
                    <a:ext uri="{9D8B030D-6E8A-4147-A177-3AD203B41FA5}">
                      <a16:colId xmlns:a16="http://schemas.microsoft.com/office/drawing/2014/main" val="3435121654"/>
                    </a:ext>
                  </a:extLst>
                </a:gridCol>
                <a:gridCol w="2032000">
                  <a:extLst>
                    <a:ext uri="{9D8B030D-6E8A-4147-A177-3AD203B41FA5}">
                      <a16:colId xmlns:a16="http://schemas.microsoft.com/office/drawing/2014/main" val="331620215"/>
                    </a:ext>
                  </a:extLst>
                </a:gridCol>
                <a:gridCol w="2032000">
                  <a:extLst>
                    <a:ext uri="{9D8B030D-6E8A-4147-A177-3AD203B41FA5}">
                      <a16:colId xmlns:a16="http://schemas.microsoft.com/office/drawing/2014/main" val="241025638"/>
                    </a:ext>
                  </a:extLst>
                </a:gridCol>
                <a:gridCol w="2032000">
                  <a:extLst>
                    <a:ext uri="{9D8B030D-6E8A-4147-A177-3AD203B41FA5}">
                      <a16:colId xmlns:a16="http://schemas.microsoft.com/office/drawing/2014/main" val="1932167230"/>
                    </a:ext>
                  </a:extLst>
                </a:gridCol>
              </a:tblGrid>
              <a:tr h="548640">
                <a:tc>
                  <a:txBody>
                    <a:bodyPr/>
                    <a:lstStyle/>
                    <a:p>
                      <a:endParaRPr lang="en-US" dirty="0"/>
                    </a:p>
                  </a:txBody>
                  <a:tcPr>
                    <a:solidFill>
                      <a:srgbClr val="A4243B"/>
                    </a:solidFill>
                  </a:tcPr>
                </a:tc>
                <a:tc>
                  <a:txBody>
                    <a:bodyPr/>
                    <a:lstStyle/>
                    <a:p>
                      <a:endParaRPr lang="en-US" dirty="0"/>
                    </a:p>
                  </a:txBody>
                  <a:tcPr>
                    <a:solidFill>
                      <a:srgbClr val="FDCB02"/>
                    </a:solidFill>
                  </a:tcPr>
                </a:tc>
                <a:tc>
                  <a:txBody>
                    <a:bodyPr/>
                    <a:lstStyle/>
                    <a:p>
                      <a:endParaRPr lang="en-US" dirty="0"/>
                    </a:p>
                  </a:txBody>
                  <a:tcPr>
                    <a:solidFill>
                      <a:srgbClr val="45462A"/>
                    </a:solidFill>
                  </a:tcPr>
                </a:tc>
                <a:tc>
                  <a:txBody>
                    <a:bodyPr/>
                    <a:lstStyle/>
                    <a:p>
                      <a:endParaRPr lang="en-US" dirty="0"/>
                    </a:p>
                  </a:txBody>
                  <a:tcPr>
                    <a:solidFill>
                      <a:srgbClr val="00B2A9"/>
                    </a:solidFill>
                  </a:tcPr>
                </a:tc>
                <a:tc>
                  <a:txBody>
                    <a:bodyPr/>
                    <a:lstStyle/>
                    <a:p>
                      <a:endParaRPr lang="en-US" dirty="0"/>
                    </a:p>
                  </a:txBody>
                  <a:tcPr>
                    <a:solidFill>
                      <a:srgbClr val="10284B"/>
                    </a:solidFill>
                  </a:tcPr>
                </a:tc>
                <a:tc>
                  <a:txBody>
                    <a:bodyPr/>
                    <a:lstStyle/>
                    <a:p>
                      <a:endParaRPr lang="en-US" dirty="0"/>
                    </a:p>
                  </a:txBody>
                  <a:tcPr>
                    <a:solidFill>
                      <a:srgbClr val="B79FAD"/>
                    </a:solidFill>
                  </a:tcPr>
                </a:tc>
                <a:extLst>
                  <a:ext uri="{0D108BD9-81ED-4DB2-BD59-A6C34878D82A}">
                    <a16:rowId xmlns:a16="http://schemas.microsoft.com/office/drawing/2014/main" val="2229933811"/>
                  </a:ext>
                </a:extLst>
              </a:tr>
            </a:tbl>
          </a:graphicData>
        </a:graphic>
      </p:graphicFrame>
      <p:pic>
        <p:nvPicPr>
          <p:cNvPr id="7" name="Picture 6">
            <a:extLst>
              <a:ext uri="{FF2B5EF4-FFF2-40B4-BE49-F238E27FC236}">
                <a16:creationId xmlns:a16="http://schemas.microsoft.com/office/drawing/2014/main" id="{D2E4107D-6A09-58E7-8339-706094BBD4A9}"/>
              </a:ext>
            </a:extLst>
          </p:cNvPr>
          <p:cNvPicPr>
            <a:picLocks noChangeAspect="1"/>
          </p:cNvPicPr>
          <p:nvPr userDrawn="1"/>
        </p:nvPicPr>
        <p:blipFill>
          <a:blip r:embed="rId2"/>
          <a:srcRect/>
          <a:stretch/>
        </p:blipFill>
        <p:spPr>
          <a:xfrm>
            <a:off x="6004216" y="5954661"/>
            <a:ext cx="6046052" cy="749068"/>
          </a:xfrm>
          <a:prstGeom prst="rect">
            <a:avLst/>
          </a:prstGeom>
        </p:spPr>
      </p:pic>
    </p:spTree>
    <p:extLst>
      <p:ext uri="{BB962C8B-B14F-4D97-AF65-F5344CB8AC3E}">
        <p14:creationId xmlns:p14="http://schemas.microsoft.com/office/powerpoint/2010/main" val="4216948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24781"/>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tx1"/>
                </a:solidFill>
                <a:latin typeface="Atkinson Hyperlegible" pitchFamily="2" charset="0"/>
              </a:defRPr>
            </a:lvl1pPr>
          </a:lstStyle>
          <a:p>
            <a:r>
              <a:rPr lang="en-US"/>
              <a:t>May #, 2026</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tx1"/>
                </a:solidFill>
                <a:latin typeface="Atkinson Hyperlegible" pitchFamily="2" charset="0"/>
              </a:defRPr>
            </a:lvl1pPr>
          </a:lstStyle>
          <a:p>
            <a:r>
              <a:rPr lang="en-US"/>
              <a:t>EMERSE Community Meeting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solidFill>
                <a:latin typeface="Atkinson Hyperlegible" pitchFamily="2" charset="0"/>
              </a:defRPr>
            </a:lvl1pPr>
          </a:lstStyle>
          <a:p>
            <a:fld id="{919219B3-14CB-8143-AA6F-B257696D6D78}" type="slidenum">
              <a:rPr lang="en-US" smtClean="0"/>
              <a:pPr/>
              <a:t>‹#›</a:t>
            </a:fld>
            <a:endParaRPr lang="en-US"/>
          </a:p>
        </p:txBody>
      </p:sp>
    </p:spTree>
    <p:extLst>
      <p:ext uri="{BB962C8B-B14F-4D97-AF65-F5344CB8AC3E}">
        <p14:creationId xmlns:p14="http://schemas.microsoft.com/office/powerpoint/2010/main" val="1116636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l" defTabSz="914400" rtl="0" eaLnBrk="1" latinLnBrk="0" hangingPunct="1">
        <a:lnSpc>
          <a:spcPct val="90000"/>
        </a:lnSpc>
        <a:spcBef>
          <a:spcPct val="0"/>
        </a:spcBef>
        <a:buNone/>
        <a:defRPr sz="4400" b="1" kern="1200">
          <a:solidFill>
            <a:schemeClr val="tx1"/>
          </a:solidFill>
          <a:latin typeface="Atkinson Hyperlegible"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Atkinson Hyperlegible"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Atkinson Hyperlegible"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Atkinson Hyperlegibl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tkinson Hyperlegibl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tkinson Hyperlegibl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hyperlink" Target="https://rainingacorns.blogspot.com/2010/08/how-to-build-home.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project-emerse.org/presentations.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bit.ly/emerse-may-2026"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roject-emerse.org/community.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project-emerse.org/publication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200"/>
              <a:buFont typeface="Calibri"/>
              <a:buNone/>
            </a:pPr>
            <a:r>
              <a:rPr lang="en-US" sz="5200" dirty="0">
                <a:solidFill>
                  <a:schemeClr val="lt1"/>
                </a:solidFill>
              </a:rPr>
              <a:t>EMERSE Community Meeting</a:t>
            </a:r>
            <a:endParaRPr dirty="0"/>
          </a:p>
        </p:txBody>
      </p:sp>
      <p:pic>
        <p:nvPicPr>
          <p:cNvPr id="86" name="Google Shape;86;p1" descr="A picture containing text, clipart&#10;&#10;Description automatically generated"/>
          <p:cNvPicPr preferRelativeResize="0"/>
          <p:nvPr/>
        </p:nvPicPr>
        <p:blipFill rotWithShape="1">
          <a:blip r:embed="rId3">
            <a:alphaModFix/>
          </a:blip>
          <a:srcRect/>
          <a:stretch/>
        </p:blipFill>
        <p:spPr>
          <a:xfrm>
            <a:off x="838200" y="2221709"/>
            <a:ext cx="7368366" cy="2023621"/>
          </a:xfrm>
          <a:prstGeom prst="rect">
            <a:avLst/>
          </a:prstGeom>
          <a:noFill/>
          <a:ln>
            <a:noFill/>
          </a:ln>
        </p:spPr>
      </p:pic>
      <p:sp>
        <p:nvSpPr>
          <p:cNvPr id="87" name="Google Shape;87;p1"/>
          <p:cNvSpPr txBox="1"/>
          <p:nvPr/>
        </p:nvSpPr>
        <p:spPr>
          <a:xfrm>
            <a:off x="838200" y="4355907"/>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200"/>
              <a:buFont typeface="Calibri"/>
              <a:buNone/>
            </a:pPr>
            <a:r>
              <a:rPr lang="en-US" sz="3200" b="0" i="0" u="none" strike="noStrike" cap="none" dirty="0">
                <a:solidFill>
                  <a:schemeClr val="dk1"/>
                </a:solidFill>
                <a:latin typeface="Calibri"/>
                <a:ea typeface="Calibri"/>
                <a:cs typeface="Calibri"/>
                <a:sym typeface="Calibri"/>
              </a:rPr>
              <a:t>2026-May-06</a:t>
            </a:r>
          </a:p>
        </p:txBody>
      </p:sp>
      <p:sp>
        <p:nvSpPr>
          <p:cNvPr id="88" name="Google Shape;88;p1"/>
          <p:cNvSpPr txBox="1"/>
          <p:nvPr/>
        </p:nvSpPr>
        <p:spPr>
          <a:xfrm>
            <a:off x="838200" y="5167312"/>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3600"/>
              <a:buFont typeface="Calibri"/>
              <a:buNone/>
            </a:pPr>
            <a:r>
              <a:rPr lang="en-US" sz="3600" b="0" i="0" u="none" strike="noStrike" cap="none">
                <a:solidFill>
                  <a:schemeClr val="lt1"/>
                </a:solidFill>
                <a:latin typeface="Calibri"/>
                <a:ea typeface="Calibri"/>
                <a:cs typeface="Calibri"/>
                <a:sym typeface="Calibri"/>
              </a:rPr>
              <a:t>https://project-emerse.org</a:t>
            </a:r>
            <a:endParaRPr sz="3600" b="0" i="0" u="none" strike="noStrike" cap="none">
              <a:solidFill>
                <a:schemeClr val="lt1"/>
              </a:solidFill>
              <a:latin typeface="Calibri"/>
              <a:ea typeface="Calibri"/>
              <a:cs typeface="Calibri"/>
              <a:sym typeface="Calibri"/>
            </a:endParaRPr>
          </a:p>
        </p:txBody>
      </p:sp>
      <p:sp>
        <p:nvSpPr>
          <p:cNvPr id="89" name="Google Shape;89;p1"/>
          <p:cNvSpPr txBox="1"/>
          <p:nvPr/>
        </p:nvSpPr>
        <p:spPr>
          <a:xfrm>
            <a:off x="838200" y="5314960"/>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200"/>
              <a:buFont typeface="Calibri"/>
              <a:buNone/>
            </a:pPr>
            <a:r>
              <a:rPr lang="en-US" sz="3200" b="0" i="0" u="none" strike="noStrike" cap="none" dirty="0">
                <a:solidFill>
                  <a:schemeClr val="dk1"/>
                </a:solidFill>
                <a:latin typeface="Calibri"/>
                <a:ea typeface="Calibri"/>
                <a:cs typeface="Calibri"/>
                <a:sym typeface="Calibri"/>
              </a:rPr>
              <a:t>https://project-</a:t>
            </a:r>
            <a:r>
              <a:rPr lang="en-US" sz="3200" b="0" i="0" u="none" strike="noStrike" cap="none" dirty="0" err="1">
                <a:solidFill>
                  <a:schemeClr val="dk1"/>
                </a:solidFill>
                <a:latin typeface="Calibri"/>
                <a:ea typeface="Calibri"/>
                <a:cs typeface="Calibri"/>
                <a:sym typeface="Calibri"/>
              </a:rPr>
              <a:t>emerse.org</a:t>
            </a: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a:extLst>
            <a:ext uri="{FF2B5EF4-FFF2-40B4-BE49-F238E27FC236}">
              <a16:creationId xmlns:a16="http://schemas.microsoft.com/office/drawing/2014/main" id="{E6F49967-D50D-BDC4-5A90-49E7C39FB78B}"/>
            </a:ext>
          </a:extLst>
        </p:cNvPr>
        <p:cNvGrpSpPr/>
        <p:nvPr/>
      </p:nvGrpSpPr>
      <p:grpSpPr>
        <a:xfrm>
          <a:off x="0" y="0"/>
          <a:ext cx="0" cy="0"/>
          <a:chOff x="0" y="0"/>
          <a:chExt cx="0" cy="0"/>
        </a:xfrm>
      </p:grpSpPr>
      <p:sp>
        <p:nvSpPr>
          <p:cNvPr id="119" name="Google Shape;119;p5">
            <a:extLst>
              <a:ext uri="{FF2B5EF4-FFF2-40B4-BE49-F238E27FC236}">
                <a16:creationId xmlns:a16="http://schemas.microsoft.com/office/drawing/2014/main" id="{298CE5A7-F6FB-9951-2D58-577B9B31D84C}"/>
              </a:ext>
            </a:extLst>
          </p:cNvPr>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5">
            <a:extLst>
              <a:ext uri="{FF2B5EF4-FFF2-40B4-BE49-F238E27FC236}">
                <a16:creationId xmlns:a16="http://schemas.microsoft.com/office/drawing/2014/main" id="{3418A4FF-892D-9D48-3A94-96EC0A62DCDA}"/>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Clr>
                <a:schemeClr val="lt1"/>
              </a:buClr>
              <a:buSzPts val="4400"/>
            </a:pPr>
            <a:r>
              <a:rPr lang="en-US" dirty="0">
                <a:solidFill>
                  <a:schemeClr val="lt1"/>
                </a:solidFill>
              </a:rPr>
              <a:t>Pause for Questions/Comments</a:t>
            </a:r>
            <a:endParaRPr dirty="0"/>
          </a:p>
        </p:txBody>
      </p:sp>
      <p:pic>
        <p:nvPicPr>
          <p:cNvPr id="2" name="Google Shape;122;p5" descr="A picture containing text, clipart&#10;&#10;Description automatically generated">
            <a:extLst>
              <a:ext uri="{FF2B5EF4-FFF2-40B4-BE49-F238E27FC236}">
                <a16:creationId xmlns:a16="http://schemas.microsoft.com/office/drawing/2014/main" id="{67345CE6-4BC2-6DF7-73B3-6ECDADF569FB}"/>
              </a:ext>
            </a:extLst>
          </p:cNvPr>
          <p:cNvPicPr preferRelativeResize="0"/>
          <p:nvPr/>
        </p:nvPicPr>
        <p:blipFill rotWithShape="1">
          <a:blip r:embed="rId3">
            <a:alphaModFix/>
          </a:blip>
          <a:srcRect/>
          <a:stretch/>
        </p:blipFill>
        <p:spPr>
          <a:xfrm>
            <a:off x="10515600" y="6304569"/>
            <a:ext cx="1329485" cy="365125"/>
          </a:xfrm>
          <a:prstGeom prst="rect">
            <a:avLst/>
          </a:prstGeom>
          <a:noFill/>
          <a:ln>
            <a:noFill/>
          </a:ln>
        </p:spPr>
      </p:pic>
      <p:sp>
        <p:nvSpPr>
          <p:cNvPr id="7" name="TextBox 6">
            <a:extLst>
              <a:ext uri="{FF2B5EF4-FFF2-40B4-BE49-F238E27FC236}">
                <a16:creationId xmlns:a16="http://schemas.microsoft.com/office/drawing/2014/main" id="{64E081AE-6779-5B38-7E3B-63F277665416}"/>
              </a:ext>
            </a:extLst>
          </p:cNvPr>
          <p:cNvSpPr txBox="1"/>
          <p:nvPr/>
        </p:nvSpPr>
        <p:spPr>
          <a:xfrm>
            <a:off x="8620625" y="623244"/>
            <a:ext cx="812133" cy="1015663"/>
          </a:xfrm>
          <a:prstGeom prst="rect">
            <a:avLst/>
          </a:prstGeom>
          <a:noFill/>
        </p:spPr>
        <p:txBody>
          <a:bodyPr wrap="square">
            <a:spAutoFit/>
          </a:bodyPr>
          <a:lstStyle/>
          <a:p>
            <a:r>
              <a:rPr lang="en-US" sz="6000" dirty="0">
                <a:solidFill>
                  <a:schemeClr val="lt1"/>
                </a:solidFill>
              </a:rPr>
              <a:t>🙋</a:t>
            </a:r>
            <a:endParaRPr lang="en-US" sz="6000" dirty="0"/>
          </a:p>
        </p:txBody>
      </p:sp>
      <p:sp>
        <p:nvSpPr>
          <p:cNvPr id="3" name="Google Shape;121;p5">
            <a:extLst>
              <a:ext uri="{FF2B5EF4-FFF2-40B4-BE49-F238E27FC236}">
                <a16:creationId xmlns:a16="http://schemas.microsoft.com/office/drawing/2014/main" id="{EC128A71-37CC-7FFD-1621-560435ABEA2E}"/>
              </a:ext>
            </a:extLst>
          </p:cNvPr>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a:latin typeface="Calibri"/>
                <a:ea typeface="Calibri"/>
                <a:cs typeface="Calibri"/>
                <a:sym typeface="Calibri"/>
              </a:rPr>
              <a:t>Next up: Community member presentation</a:t>
            </a:r>
          </a:p>
          <a:p>
            <a:pPr marL="0" lvl="0" indent="0" algn="l" rtl="0">
              <a:lnSpc>
                <a:spcPct val="90000"/>
              </a:lnSpc>
              <a:spcBef>
                <a:spcPts val="0"/>
              </a:spcBef>
              <a:spcAft>
                <a:spcPts val="0"/>
              </a:spcAft>
              <a:buClr>
                <a:schemeClr val="dk1"/>
              </a:buClr>
              <a:buSzPts val="3200"/>
              <a:buNone/>
            </a:pPr>
            <a:endParaRPr lang="en-US" sz="3200" dirty="0"/>
          </a:p>
          <a:p>
            <a:pPr marL="0" lvl="0" indent="0" algn="l" rtl="0">
              <a:lnSpc>
                <a:spcPct val="90000"/>
              </a:lnSpc>
              <a:spcBef>
                <a:spcPts val="0"/>
              </a:spcBef>
              <a:spcAft>
                <a:spcPts val="0"/>
              </a:spcAft>
              <a:buClr>
                <a:schemeClr val="dk1"/>
              </a:buClr>
              <a:buSzPts val="3200"/>
              <a:buNone/>
            </a:pPr>
            <a:r>
              <a:rPr lang="en-US" sz="3200" dirty="0"/>
              <a:t>(followed by EMERSE v7.2 discussion)</a:t>
            </a:r>
          </a:p>
        </p:txBody>
      </p:sp>
    </p:spTree>
    <p:extLst>
      <p:ext uri="{BB962C8B-B14F-4D97-AF65-F5344CB8AC3E}">
        <p14:creationId xmlns:p14="http://schemas.microsoft.com/office/powerpoint/2010/main" val="4018969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95FDE-DC78-D25C-FE55-53A5B3DB653C}"/>
              </a:ext>
            </a:extLst>
          </p:cNvPr>
          <p:cNvSpPr>
            <a:spLocks noGrp="1"/>
          </p:cNvSpPr>
          <p:nvPr>
            <p:ph type="ctrTitle"/>
          </p:nvPr>
        </p:nvSpPr>
        <p:spPr>
          <a:xfrm>
            <a:off x="4346338" y="528804"/>
            <a:ext cx="7246947" cy="3485983"/>
          </a:xfrm>
        </p:spPr>
        <p:txBody>
          <a:bodyPr>
            <a:noAutofit/>
          </a:bodyPr>
          <a:lstStyle/>
          <a:p>
            <a:r>
              <a:rPr lang="en-US" sz="4400" dirty="0"/>
              <a:t>Reducing Chart Review Burden with EMERSE: </a:t>
            </a:r>
            <a:r>
              <a:rPr lang="en-US" sz="4400" b="0" dirty="0"/>
              <a:t>Lessons from CHARGE Syndrome Computable Phenotyping</a:t>
            </a:r>
          </a:p>
        </p:txBody>
      </p:sp>
      <p:sp>
        <p:nvSpPr>
          <p:cNvPr id="3" name="Subtitle 2">
            <a:extLst>
              <a:ext uri="{FF2B5EF4-FFF2-40B4-BE49-F238E27FC236}">
                <a16:creationId xmlns:a16="http://schemas.microsoft.com/office/drawing/2014/main" id="{25D50DDA-ADF3-1A6B-6324-AC6425404FB1}"/>
              </a:ext>
            </a:extLst>
          </p:cNvPr>
          <p:cNvSpPr>
            <a:spLocks noGrp="1"/>
          </p:cNvSpPr>
          <p:nvPr>
            <p:ph type="subTitle" idx="1"/>
          </p:nvPr>
        </p:nvSpPr>
        <p:spPr>
          <a:xfrm>
            <a:off x="4346338" y="4129088"/>
            <a:ext cx="7246946" cy="948749"/>
          </a:xfrm>
        </p:spPr>
        <p:txBody>
          <a:bodyPr>
            <a:normAutofit/>
          </a:bodyPr>
          <a:lstStyle/>
          <a:p>
            <a:r>
              <a:rPr lang="en-US" dirty="0"/>
              <a:t>Tyler G. James, PhD, MCHES &amp; </a:t>
            </a:r>
            <a:br>
              <a:rPr lang="en-US" dirty="0"/>
            </a:br>
            <a:r>
              <a:rPr lang="en-US" dirty="0"/>
              <a:t>Logan Roberts, MS, CHES</a:t>
            </a:r>
          </a:p>
        </p:txBody>
      </p:sp>
    </p:spTree>
    <p:extLst>
      <p:ext uri="{BB962C8B-B14F-4D97-AF65-F5344CB8AC3E}">
        <p14:creationId xmlns:p14="http://schemas.microsoft.com/office/powerpoint/2010/main" val="3531931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DA6790-C257-1998-1EBC-D9D886DC52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9219B3-14CB-8143-AA6F-B257696D6D78}" type="slidenum">
              <a:rPr kumimoji="0" lang="en-US" sz="1200" b="1" i="0" u="none" strike="noStrike" kern="1200" cap="none" spc="0" normalizeH="0" baseline="0" noProof="0" smtClean="0">
                <a:ln>
                  <a:noFill/>
                </a:ln>
                <a:solidFill>
                  <a:srgbClr val="2C333F"/>
                </a:solidFill>
                <a:effectLst/>
                <a:uLnTx/>
                <a:uFillTx/>
                <a:latin typeface="Atkinson Hyperlegible"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sp>
        <p:nvSpPr>
          <p:cNvPr id="3" name="Date Placeholder 2">
            <a:extLst>
              <a:ext uri="{FF2B5EF4-FFF2-40B4-BE49-F238E27FC236}">
                <a16:creationId xmlns:a16="http://schemas.microsoft.com/office/drawing/2014/main" id="{F077E27A-D47A-2048-93FE-5F5868E311DC}"/>
              </a:ext>
            </a:extLst>
          </p:cNvPr>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May 6, 2026</a:t>
            </a:r>
          </a:p>
        </p:txBody>
      </p:sp>
      <p:sp>
        <p:nvSpPr>
          <p:cNvPr id="4" name="Footer Placeholder 3">
            <a:extLst>
              <a:ext uri="{FF2B5EF4-FFF2-40B4-BE49-F238E27FC236}">
                <a16:creationId xmlns:a16="http://schemas.microsoft.com/office/drawing/2014/main" id="{72EEBD31-F7A0-2165-E949-BB2ACCEF6940}"/>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C333F"/>
                </a:solidFill>
                <a:effectLst/>
                <a:uLnTx/>
                <a:uFillTx/>
                <a:latin typeface="Atkinson Hyperlegible" pitchFamily="2" charset="0"/>
                <a:ea typeface="+mn-ea"/>
                <a:cs typeface="+mn-cs"/>
              </a:rPr>
              <a:t>EMERSE Community Meeting</a:t>
            </a:r>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sp>
        <p:nvSpPr>
          <p:cNvPr id="8" name="Content Placeholder 7">
            <a:extLst>
              <a:ext uri="{FF2B5EF4-FFF2-40B4-BE49-F238E27FC236}">
                <a16:creationId xmlns:a16="http://schemas.microsoft.com/office/drawing/2014/main" id="{FB3CD95B-C4B7-9B46-2042-1636076DBE6E}"/>
              </a:ext>
            </a:extLst>
          </p:cNvPr>
          <p:cNvSpPr>
            <a:spLocks noGrp="1"/>
          </p:cNvSpPr>
          <p:nvPr>
            <p:ph idx="1"/>
          </p:nvPr>
        </p:nvSpPr>
        <p:spPr/>
        <p:txBody>
          <a:bodyPr>
            <a:normAutofit/>
          </a:bodyPr>
          <a:lstStyle/>
          <a:p>
            <a:r>
              <a:rPr lang="en-US" dirty="0"/>
              <a:t>Collaborators:</a:t>
            </a:r>
          </a:p>
          <a:p>
            <a:pPr lvl="1"/>
            <a:r>
              <a:rPr lang="en-US" b="0" dirty="0"/>
              <a:t>Brianna Marzolf, DO</a:t>
            </a:r>
          </a:p>
          <a:p>
            <a:pPr lvl="1"/>
            <a:r>
              <a:rPr lang="en-US" b="0" dirty="0"/>
              <a:t>Kim Blake, MD</a:t>
            </a:r>
          </a:p>
          <a:p>
            <a:pPr lvl="1"/>
            <a:r>
              <a:rPr lang="en-US" b="0" dirty="0"/>
              <a:t>Donna Martin, MD</a:t>
            </a:r>
          </a:p>
          <a:p>
            <a:pPr lvl="1"/>
            <a:endParaRPr lang="en-US" b="0" dirty="0"/>
          </a:p>
          <a:p>
            <a:r>
              <a:rPr lang="en-US" dirty="0"/>
              <a:t>MEL-</a:t>
            </a:r>
            <a:r>
              <a:rPr lang="en-US" dirty="0" err="1"/>
              <a:t>STaR</a:t>
            </a:r>
            <a:r>
              <a:rPr lang="en-US" dirty="0"/>
              <a:t> mentors:</a:t>
            </a:r>
          </a:p>
          <a:p>
            <a:pPr lvl="1"/>
            <a:r>
              <a:rPr lang="en-US" b="0" dirty="0"/>
              <a:t>Vinod Vydiswaran, PhD</a:t>
            </a:r>
          </a:p>
          <a:p>
            <a:pPr lvl="1"/>
            <a:r>
              <a:rPr lang="en-US" b="0" dirty="0"/>
              <a:t>Tiffany Veinot, PhD</a:t>
            </a:r>
          </a:p>
          <a:p>
            <a:pPr lvl="1"/>
            <a:r>
              <a:rPr lang="en-US" b="0" dirty="0"/>
              <a:t>Michael McKee, MD, MPH</a:t>
            </a:r>
          </a:p>
          <a:p>
            <a:pPr lvl="1"/>
            <a:r>
              <a:rPr lang="en-US" b="0" dirty="0"/>
              <a:t>Symone Griffin</a:t>
            </a:r>
          </a:p>
          <a:p>
            <a:endParaRPr lang="en-US" dirty="0"/>
          </a:p>
        </p:txBody>
      </p:sp>
      <p:sp>
        <p:nvSpPr>
          <p:cNvPr id="6" name="Text Placeholder 5">
            <a:extLst>
              <a:ext uri="{FF2B5EF4-FFF2-40B4-BE49-F238E27FC236}">
                <a16:creationId xmlns:a16="http://schemas.microsoft.com/office/drawing/2014/main" id="{ADD7AFCD-9100-011D-9E93-9C50DD1F6164}"/>
              </a:ext>
            </a:extLst>
          </p:cNvPr>
          <p:cNvSpPr>
            <a:spLocks noGrp="1"/>
          </p:cNvSpPr>
          <p:nvPr>
            <p:ph type="body" sz="quarter" idx="13"/>
          </p:nvPr>
        </p:nvSpPr>
        <p:spPr/>
        <p:txBody>
          <a:bodyPr/>
          <a:lstStyle/>
          <a:p>
            <a:pPr marL="0" indent="0">
              <a:buNone/>
            </a:pPr>
            <a:r>
              <a:rPr lang="en-US" dirty="0"/>
              <a:t>And disclosures</a:t>
            </a:r>
          </a:p>
        </p:txBody>
      </p:sp>
      <p:sp>
        <p:nvSpPr>
          <p:cNvPr id="7" name="Title 6">
            <a:extLst>
              <a:ext uri="{FF2B5EF4-FFF2-40B4-BE49-F238E27FC236}">
                <a16:creationId xmlns:a16="http://schemas.microsoft.com/office/drawing/2014/main" id="{288BA057-FFBA-8047-8920-F977C3BB37CE}"/>
              </a:ext>
            </a:extLst>
          </p:cNvPr>
          <p:cNvSpPr>
            <a:spLocks noGrp="1"/>
          </p:cNvSpPr>
          <p:nvPr>
            <p:ph type="title"/>
          </p:nvPr>
        </p:nvSpPr>
        <p:spPr/>
        <p:txBody>
          <a:bodyPr/>
          <a:lstStyle/>
          <a:p>
            <a:r>
              <a:rPr lang="en-US" dirty="0"/>
              <a:t>Acknowledgements</a:t>
            </a:r>
          </a:p>
        </p:txBody>
      </p:sp>
    </p:spTree>
    <p:extLst>
      <p:ext uri="{BB962C8B-B14F-4D97-AF65-F5344CB8AC3E}">
        <p14:creationId xmlns:p14="http://schemas.microsoft.com/office/powerpoint/2010/main" val="1793738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107EBC-68FB-DF01-1A4F-D28409F34E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9219B3-14CB-8143-AA6F-B257696D6D78}" type="slidenum">
              <a:rPr kumimoji="0" lang="en-US" sz="1200" b="1" i="0" u="none" strike="noStrike" kern="1200" cap="none" spc="0" normalizeH="0" baseline="0" noProof="0" smtClean="0">
                <a:ln>
                  <a:noFill/>
                </a:ln>
                <a:solidFill>
                  <a:srgbClr val="2C333F"/>
                </a:solidFill>
                <a:effectLst/>
                <a:uLnTx/>
                <a:uFillTx/>
                <a:latin typeface="Atkinson Hyperlegible"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sp>
        <p:nvSpPr>
          <p:cNvPr id="3" name="Date Placeholder 2">
            <a:extLst>
              <a:ext uri="{FF2B5EF4-FFF2-40B4-BE49-F238E27FC236}">
                <a16:creationId xmlns:a16="http://schemas.microsoft.com/office/drawing/2014/main" id="{F9E9C8F2-6FD7-E11E-2DC7-ACA1872ECC63}"/>
              </a:ext>
            </a:extLst>
          </p:cNvPr>
          <p:cNvSpPr>
            <a:spLocks noGrp="1"/>
          </p:cNvSpPr>
          <p:nvPr>
            <p:ph type="dt" sz="half" idx="2"/>
          </p:nvPr>
        </p:nvSpPr>
        <p:spPr/>
        <p:txBody>
          <a:bodyPr/>
          <a:lstStyle/>
          <a:p>
            <a:pPr lvl="0" defTabSz="457200">
              <a:buClrTx/>
            </a:pP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May </a:t>
            </a:r>
            <a:r>
              <a:rPr lang="en-US" kern="1200" dirty="0"/>
              <a:t>6,</a:t>
            </a: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 2026</a:t>
            </a:r>
          </a:p>
        </p:txBody>
      </p:sp>
      <p:sp>
        <p:nvSpPr>
          <p:cNvPr id="4" name="Footer Placeholder 3">
            <a:extLst>
              <a:ext uri="{FF2B5EF4-FFF2-40B4-BE49-F238E27FC236}">
                <a16:creationId xmlns:a16="http://schemas.microsoft.com/office/drawing/2014/main" id="{6AC69859-D748-0D81-BD69-9456CE5AC43A}"/>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C333F"/>
                </a:solidFill>
                <a:effectLst/>
                <a:uLnTx/>
                <a:uFillTx/>
                <a:latin typeface="Atkinson Hyperlegible" pitchFamily="2" charset="0"/>
                <a:ea typeface="+mn-ea"/>
                <a:cs typeface="+mn-cs"/>
              </a:rPr>
              <a:t>EMERSE Community Meeting</a:t>
            </a:r>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graphicFrame>
        <p:nvGraphicFramePr>
          <p:cNvPr id="15" name="Content Placeholder 10">
            <a:extLst>
              <a:ext uri="{FF2B5EF4-FFF2-40B4-BE49-F238E27FC236}">
                <a16:creationId xmlns:a16="http://schemas.microsoft.com/office/drawing/2014/main" id="{42C00B23-18AC-3759-E7B5-15671F3D513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a:extLst>
              <a:ext uri="{FF2B5EF4-FFF2-40B4-BE49-F238E27FC236}">
                <a16:creationId xmlns:a16="http://schemas.microsoft.com/office/drawing/2014/main" id="{29F42D4C-8278-6422-E2B3-77DF20EEE12E}"/>
              </a:ext>
            </a:extLst>
          </p:cNvPr>
          <p:cNvSpPr>
            <a:spLocks noGrp="1"/>
          </p:cNvSpPr>
          <p:nvPr>
            <p:ph type="body" sz="quarter" idx="13"/>
          </p:nvPr>
        </p:nvSpPr>
        <p:spPr/>
        <p:txBody>
          <a:bodyPr/>
          <a:lstStyle/>
          <a:p>
            <a:pPr marL="0" indent="0">
              <a:buNone/>
            </a:pPr>
            <a:r>
              <a:rPr lang="en-US" dirty="0"/>
              <a:t>Chart review is a resource intensive task</a:t>
            </a:r>
          </a:p>
        </p:txBody>
      </p:sp>
      <p:sp>
        <p:nvSpPr>
          <p:cNvPr id="7" name="Title 6">
            <a:extLst>
              <a:ext uri="{FF2B5EF4-FFF2-40B4-BE49-F238E27FC236}">
                <a16:creationId xmlns:a16="http://schemas.microsoft.com/office/drawing/2014/main" id="{0B867FD7-46EF-D0EB-A037-B9748E14D900}"/>
              </a:ext>
            </a:extLst>
          </p:cNvPr>
          <p:cNvSpPr>
            <a:spLocks noGrp="1"/>
          </p:cNvSpPr>
          <p:nvPr>
            <p:ph type="title"/>
          </p:nvPr>
        </p:nvSpPr>
        <p:spPr/>
        <p:txBody>
          <a:bodyPr/>
          <a:lstStyle/>
          <a:p>
            <a:r>
              <a:rPr lang="en-US" dirty="0"/>
              <a:t>Our Context</a:t>
            </a:r>
          </a:p>
        </p:txBody>
      </p:sp>
    </p:spTree>
    <p:extLst>
      <p:ext uri="{BB962C8B-B14F-4D97-AF65-F5344CB8AC3E}">
        <p14:creationId xmlns:p14="http://schemas.microsoft.com/office/powerpoint/2010/main" val="2025842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EEFFF3-2D48-3744-3FE9-518A2B7953E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9219B3-14CB-8143-AA6F-B257696D6D78}" type="slidenum">
              <a:rPr kumimoji="0" lang="en-US" sz="1200" b="1" i="0" u="none" strike="noStrike" kern="1200" cap="none" spc="0" normalizeH="0" baseline="0" noProof="0" smtClean="0">
                <a:ln>
                  <a:noFill/>
                </a:ln>
                <a:solidFill>
                  <a:srgbClr val="2C333F"/>
                </a:solidFill>
                <a:effectLst/>
                <a:uLnTx/>
                <a:uFillTx/>
                <a:latin typeface="Atkinson Hyperlegible"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sp>
        <p:nvSpPr>
          <p:cNvPr id="3" name="Date Placeholder 2">
            <a:extLst>
              <a:ext uri="{FF2B5EF4-FFF2-40B4-BE49-F238E27FC236}">
                <a16:creationId xmlns:a16="http://schemas.microsoft.com/office/drawing/2014/main" id="{D35B16F2-EBA7-4E11-ECAB-0B9C654571E2}"/>
              </a:ext>
            </a:extLst>
          </p:cNvPr>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May 6, 2026</a:t>
            </a:r>
          </a:p>
        </p:txBody>
      </p:sp>
      <p:sp>
        <p:nvSpPr>
          <p:cNvPr id="4" name="Footer Placeholder 3">
            <a:extLst>
              <a:ext uri="{FF2B5EF4-FFF2-40B4-BE49-F238E27FC236}">
                <a16:creationId xmlns:a16="http://schemas.microsoft.com/office/drawing/2014/main" id="{5CDA9021-220F-3549-BB9D-C161845B7C9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C333F"/>
                </a:solidFill>
                <a:effectLst/>
                <a:uLnTx/>
                <a:uFillTx/>
                <a:latin typeface="Atkinson Hyperlegible" pitchFamily="2" charset="0"/>
                <a:ea typeface="+mn-ea"/>
                <a:cs typeface="+mn-cs"/>
              </a:rPr>
              <a:t>EMERSE Community Meeting</a:t>
            </a:r>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sp>
        <p:nvSpPr>
          <p:cNvPr id="6" name="Text Placeholder 5">
            <a:extLst>
              <a:ext uri="{FF2B5EF4-FFF2-40B4-BE49-F238E27FC236}">
                <a16:creationId xmlns:a16="http://schemas.microsoft.com/office/drawing/2014/main" id="{38AFDD29-0200-B582-1127-4700D6E539E7}"/>
              </a:ext>
            </a:extLst>
          </p:cNvPr>
          <p:cNvSpPr>
            <a:spLocks noGrp="1"/>
          </p:cNvSpPr>
          <p:nvPr>
            <p:ph type="body" sz="quarter" idx="13"/>
          </p:nvPr>
        </p:nvSpPr>
        <p:spPr/>
        <p:txBody>
          <a:bodyPr/>
          <a:lstStyle/>
          <a:p>
            <a:pPr marL="0" indent="0">
              <a:buNone/>
            </a:pPr>
            <a:r>
              <a:rPr lang="en-US" dirty="0"/>
              <a:t>A priority for patient-centered research</a:t>
            </a:r>
          </a:p>
        </p:txBody>
      </p:sp>
      <p:sp>
        <p:nvSpPr>
          <p:cNvPr id="7" name="Title 6">
            <a:extLst>
              <a:ext uri="{FF2B5EF4-FFF2-40B4-BE49-F238E27FC236}">
                <a16:creationId xmlns:a16="http://schemas.microsoft.com/office/drawing/2014/main" id="{F2BC127D-69E1-19B4-D990-1080F7652841}"/>
              </a:ext>
            </a:extLst>
          </p:cNvPr>
          <p:cNvSpPr>
            <a:spLocks noGrp="1"/>
          </p:cNvSpPr>
          <p:nvPr>
            <p:ph type="title"/>
          </p:nvPr>
        </p:nvSpPr>
        <p:spPr/>
        <p:txBody>
          <a:bodyPr/>
          <a:lstStyle/>
          <a:p>
            <a:r>
              <a:rPr lang="en-US" dirty="0"/>
              <a:t>Rare Disease Clinical Trial Readiness</a:t>
            </a:r>
          </a:p>
        </p:txBody>
      </p:sp>
      <p:graphicFrame>
        <p:nvGraphicFramePr>
          <p:cNvPr id="8" name="Content Placeholder 9">
            <a:extLst>
              <a:ext uri="{FF2B5EF4-FFF2-40B4-BE49-F238E27FC236}">
                <a16:creationId xmlns:a16="http://schemas.microsoft.com/office/drawing/2014/main" id="{9B3708E3-2EAE-4866-8D5F-4834CF3EA8C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7360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group of people building a house&#10;&#10;Description automatically generated">
            <a:extLst>
              <a:ext uri="{FF2B5EF4-FFF2-40B4-BE49-F238E27FC236}">
                <a16:creationId xmlns:a16="http://schemas.microsoft.com/office/drawing/2014/main" id="{738E6B58-891A-8838-DABE-307374D056B5}"/>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172200" y="2279491"/>
            <a:ext cx="5181600" cy="3443605"/>
          </a:xfrm>
        </p:spPr>
      </p:pic>
      <p:sp>
        <p:nvSpPr>
          <p:cNvPr id="7" name="Content Placeholder 6">
            <a:extLst>
              <a:ext uri="{FF2B5EF4-FFF2-40B4-BE49-F238E27FC236}">
                <a16:creationId xmlns:a16="http://schemas.microsoft.com/office/drawing/2014/main" id="{3780A0B7-1992-F3E9-EE49-01E186185F19}"/>
              </a:ext>
            </a:extLst>
          </p:cNvPr>
          <p:cNvSpPr>
            <a:spLocks noGrp="1"/>
          </p:cNvSpPr>
          <p:nvPr>
            <p:ph sz="half" idx="1"/>
          </p:nvPr>
        </p:nvSpPr>
        <p:spPr/>
        <p:txBody>
          <a:bodyPr/>
          <a:lstStyle/>
          <a:p>
            <a:r>
              <a:rPr lang="en-US" dirty="0"/>
              <a:t>CHD7 regulates the function of </a:t>
            </a:r>
            <a:r>
              <a:rPr lang="en-US" u="sng" dirty="0"/>
              <a:t>other genes</a:t>
            </a:r>
            <a:r>
              <a:rPr lang="en-US" dirty="0"/>
              <a:t> that influence fetal development.</a:t>
            </a:r>
          </a:p>
          <a:p>
            <a:endParaRPr lang="en-US" dirty="0"/>
          </a:p>
          <a:p>
            <a:r>
              <a:rPr lang="en-US" dirty="0"/>
              <a:t>Insufficient CHD7 protein increases risk of impact to heart, eye, ear, kidney, etc.</a:t>
            </a:r>
          </a:p>
        </p:txBody>
      </p:sp>
      <p:sp>
        <p:nvSpPr>
          <p:cNvPr id="3" name="Text Placeholder 2">
            <a:extLst>
              <a:ext uri="{FF2B5EF4-FFF2-40B4-BE49-F238E27FC236}">
                <a16:creationId xmlns:a16="http://schemas.microsoft.com/office/drawing/2014/main" id="{B483E77A-21FB-6BB5-3C96-84269557F149}"/>
              </a:ext>
            </a:extLst>
          </p:cNvPr>
          <p:cNvSpPr>
            <a:spLocks noGrp="1"/>
          </p:cNvSpPr>
          <p:nvPr>
            <p:ph type="body" sz="quarter" idx="14"/>
          </p:nvPr>
        </p:nvSpPr>
        <p:spPr/>
        <p:txBody>
          <a:bodyPr/>
          <a:lstStyle/>
          <a:p>
            <a:pPr marL="0" indent="0">
              <a:buNone/>
            </a:pPr>
            <a:r>
              <a:rPr lang="en-US" dirty="0"/>
              <a:t>Chromodomain helicase DNA binding protein 7</a:t>
            </a:r>
          </a:p>
        </p:txBody>
      </p:sp>
      <p:sp>
        <p:nvSpPr>
          <p:cNvPr id="4" name="Title 3">
            <a:extLst>
              <a:ext uri="{FF2B5EF4-FFF2-40B4-BE49-F238E27FC236}">
                <a16:creationId xmlns:a16="http://schemas.microsoft.com/office/drawing/2014/main" id="{46585039-54C5-1990-917D-06C53FC67339}"/>
              </a:ext>
            </a:extLst>
          </p:cNvPr>
          <p:cNvSpPr>
            <a:spLocks noGrp="1"/>
          </p:cNvSpPr>
          <p:nvPr>
            <p:ph type="title"/>
          </p:nvPr>
        </p:nvSpPr>
        <p:spPr/>
        <p:txBody>
          <a:bodyPr/>
          <a:lstStyle/>
          <a:p>
            <a:r>
              <a:rPr lang="en-US" dirty="0"/>
              <a:t>CHD7</a:t>
            </a:r>
          </a:p>
        </p:txBody>
      </p:sp>
      <p:sp>
        <p:nvSpPr>
          <p:cNvPr id="6" name="TextBox 5">
            <a:extLst>
              <a:ext uri="{FF2B5EF4-FFF2-40B4-BE49-F238E27FC236}">
                <a16:creationId xmlns:a16="http://schemas.microsoft.com/office/drawing/2014/main" id="{1EB11A6D-165B-657B-445D-B0ED9EF251F5}"/>
              </a:ext>
            </a:extLst>
          </p:cNvPr>
          <p:cNvSpPr txBox="1"/>
          <p:nvPr/>
        </p:nvSpPr>
        <p:spPr>
          <a:xfrm>
            <a:off x="0" y="6122769"/>
            <a:ext cx="286488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Adapted from </a:t>
            </a:r>
            <a:r>
              <a:rPr kumimoji="0" lang="en-US" sz="9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Hitzert</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&amp; van </a:t>
            </a:r>
            <a:r>
              <a:rPr kumimoji="0" lang="en-US" sz="9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Ravenswaaij</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-Arts (2023)</a:t>
            </a:r>
            <a:endParaRPr kumimoji="0" lang="en-US" sz="900" b="0" i="0" u="none" strike="noStrike" kern="1200" cap="none" spc="0" normalizeH="0" baseline="0" noProof="0" dirty="0">
              <a:ln>
                <a:noFill/>
              </a:ln>
              <a:solidFill>
                <a:srgbClr val="2A2D33"/>
              </a:solidFill>
              <a:effectLst/>
              <a:uLnTx/>
              <a:uFillTx/>
              <a:latin typeface="Calibri" panose="020F0502020204030204"/>
              <a:ea typeface="+mn-ea"/>
              <a:cs typeface="+mn-cs"/>
            </a:endParaRPr>
          </a:p>
        </p:txBody>
      </p:sp>
      <p:pic>
        <p:nvPicPr>
          <p:cNvPr id="49" name="Picture 48">
            <a:extLst>
              <a:ext uri="{FF2B5EF4-FFF2-40B4-BE49-F238E27FC236}">
                <a16:creationId xmlns:a16="http://schemas.microsoft.com/office/drawing/2014/main" id="{6FE30443-E21F-B537-3590-E6A0CD7BF550}"/>
              </a:ext>
            </a:extLst>
          </p:cNvPr>
          <p:cNvPicPr>
            <a:picLocks noChangeAspect="1"/>
          </p:cNvPicPr>
          <p:nvPr/>
        </p:nvPicPr>
        <p:blipFill>
          <a:blip r:embed="rId5"/>
          <a:stretch>
            <a:fillRect/>
          </a:stretch>
        </p:blipFill>
        <p:spPr>
          <a:xfrm>
            <a:off x="422792" y="1905830"/>
            <a:ext cx="298450" cy="3879850"/>
          </a:xfrm>
          <a:prstGeom prst="rect">
            <a:avLst/>
          </a:prstGeom>
        </p:spPr>
      </p:pic>
      <p:sp>
        <p:nvSpPr>
          <p:cNvPr id="2" name="Date Placeholder 1">
            <a:extLst>
              <a:ext uri="{FF2B5EF4-FFF2-40B4-BE49-F238E27FC236}">
                <a16:creationId xmlns:a16="http://schemas.microsoft.com/office/drawing/2014/main" id="{5CBD8E46-1DBB-7385-8CB3-65844C96EEFE}"/>
              </a:ext>
            </a:extLst>
          </p:cNvPr>
          <p:cNvSpPr>
            <a:spLocks noGrp="1"/>
          </p:cNvSpPr>
          <p:nvPr>
            <p:ph type="dt" sz="half" idx="13"/>
          </p:nvPr>
        </p:nvSpPr>
        <p:spPr/>
        <p:txBody>
          <a:bodyPr/>
          <a:lstStyle/>
          <a:p>
            <a:pPr lvl="0" defTabSz="457200">
              <a:buClrTx/>
            </a:pP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May </a:t>
            </a:r>
            <a:r>
              <a:rPr lang="en-US" kern="1200" dirty="0"/>
              <a:t>6,</a:t>
            </a: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 2026</a:t>
            </a:r>
          </a:p>
        </p:txBody>
      </p:sp>
      <p:sp>
        <p:nvSpPr>
          <p:cNvPr id="5" name="Footer Placeholder 4">
            <a:extLst>
              <a:ext uri="{FF2B5EF4-FFF2-40B4-BE49-F238E27FC236}">
                <a16:creationId xmlns:a16="http://schemas.microsoft.com/office/drawing/2014/main" id="{0FCCA8B4-A1AC-F229-771C-9C77DEB1C152}"/>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C333F"/>
                </a:solidFill>
                <a:effectLst/>
                <a:uLnTx/>
                <a:uFillTx/>
                <a:latin typeface="Atkinson Hyperlegible" pitchFamily="2" charset="0"/>
                <a:ea typeface="+mn-ea"/>
                <a:cs typeface="+mn-cs"/>
              </a:rPr>
              <a:t>EMERSE Community Meeting</a:t>
            </a:r>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sp>
        <p:nvSpPr>
          <p:cNvPr id="8" name="Slide Number Placeholder 7">
            <a:extLst>
              <a:ext uri="{FF2B5EF4-FFF2-40B4-BE49-F238E27FC236}">
                <a16:creationId xmlns:a16="http://schemas.microsoft.com/office/drawing/2014/main" id="{764ADBE5-6499-26AC-3C52-FE4912AE68C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9219B3-14CB-8143-AA6F-B257696D6D78}" type="slidenum">
              <a:rPr kumimoji="0" lang="en-US" sz="1200" b="1" i="0" u="none" strike="noStrike" kern="1200" cap="none" spc="0" normalizeH="0" baseline="0" noProof="0" smtClean="0">
                <a:ln>
                  <a:noFill/>
                </a:ln>
                <a:solidFill>
                  <a:srgbClr val="2C333F"/>
                </a:solidFill>
                <a:effectLst/>
                <a:uLnTx/>
                <a:uFillTx/>
                <a:latin typeface="Atkinson Hyperlegible"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a:ln>
                <a:noFill/>
              </a:ln>
              <a:solidFill>
                <a:srgbClr val="2C333F"/>
              </a:solidFill>
              <a:effectLst/>
              <a:uLnTx/>
              <a:uFillTx/>
              <a:latin typeface="Atkinson Hyperlegible" pitchFamily="2" charset="0"/>
              <a:ea typeface="+mn-ea"/>
              <a:cs typeface="+mn-cs"/>
            </a:endParaRPr>
          </a:p>
        </p:txBody>
      </p:sp>
    </p:spTree>
    <p:extLst>
      <p:ext uri="{BB962C8B-B14F-4D97-AF65-F5344CB8AC3E}">
        <p14:creationId xmlns:p14="http://schemas.microsoft.com/office/powerpoint/2010/main" val="2775158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063AB4C-FA2C-62C6-8479-EE0E9ADB65C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9219B3-14CB-8143-AA6F-B257696D6D78}" type="slidenum">
              <a:rPr kumimoji="0" lang="en-US" sz="1200" b="1" i="0" u="none" strike="noStrike" kern="1200" cap="none" spc="0" normalizeH="0" baseline="0" noProof="0" smtClean="0">
                <a:ln>
                  <a:noFill/>
                </a:ln>
                <a:solidFill>
                  <a:srgbClr val="2C333F"/>
                </a:solidFill>
                <a:effectLst/>
                <a:uLnTx/>
                <a:uFillTx/>
                <a:latin typeface="Atkinson Hyperlegible"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sp>
        <p:nvSpPr>
          <p:cNvPr id="6" name="Date Placeholder 5">
            <a:extLst>
              <a:ext uri="{FF2B5EF4-FFF2-40B4-BE49-F238E27FC236}">
                <a16:creationId xmlns:a16="http://schemas.microsoft.com/office/drawing/2014/main" id="{F455EFF9-E368-8E0A-592C-EE886FAC2DFE}"/>
              </a:ext>
            </a:extLst>
          </p:cNvPr>
          <p:cNvSpPr>
            <a:spLocks noGrp="1"/>
          </p:cNvSpPr>
          <p:nvPr>
            <p:ph type="dt" sz="half" idx="2"/>
          </p:nvPr>
        </p:nvSpPr>
        <p:spPr/>
        <p:txBody>
          <a:bodyPr/>
          <a:lstStyle/>
          <a:p>
            <a:pPr lvl="0" defTabSz="457200">
              <a:buClrTx/>
            </a:pP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May </a:t>
            </a:r>
            <a:r>
              <a:rPr lang="en-US" kern="1200" dirty="0"/>
              <a:t>6,</a:t>
            </a: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 2026</a:t>
            </a:r>
          </a:p>
        </p:txBody>
      </p:sp>
      <p:sp>
        <p:nvSpPr>
          <p:cNvPr id="7" name="Footer Placeholder 6">
            <a:extLst>
              <a:ext uri="{FF2B5EF4-FFF2-40B4-BE49-F238E27FC236}">
                <a16:creationId xmlns:a16="http://schemas.microsoft.com/office/drawing/2014/main" id="{AA5910E5-E789-0D9C-25B9-B9FE4B89813F}"/>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C333F"/>
                </a:solidFill>
                <a:effectLst/>
                <a:uLnTx/>
                <a:uFillTx/>
                <a:latin typeface="Atkinson Hyperlegible" pitchFamily="2" charset="0"/>
                <a:ea typeface="+mn-ea"/>
                <a:cs typeface="+mn-cs"/>
              </a:rPr>
              <a:t>EMERSE Community Meeting</a:t>
            </a:r>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sp>
        <p:nvSpPr>
          <p:cNvPr id="5" name="TextBox 4">
            <a:extLst>
              <a:ext uri="{FF2B5EF4-FFF2-40B4-BE49-F238E27FC236}">
                <a16:creationId xmlns:a16="http://schemas.microsoft.com/office/drawing/2014/main" id="{1EB04A6D-C3EF-610B-AB86-8D239AF00999}"/>
              </a:ext>
            </a:extLst>
          </p:cNvPr>
          <p:cNvSpPr txBox="1"/>
          <p:nvPr/>
        </p:nvSpPr>
        <p:spPr>
          <a:xfrm>
            <a:off x="0" y="6122769"/>
            <a:ext cx="3166251"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Source: </a:t>
            </a:r>
            <a:r>
              <a:rPr kumimoji="0" lang="en-US" sz="9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Ravenswaaij</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-Arts, Hefner, Blake, &amp; Martin (2022)</a:t>
            </a:r>
            <a:endParaRPr kumimoji="0" lang="en-US" sz="900" b="0" i="0" u="none" strike="noStrike" kern="1200" cap="none" spc="0" normalizeH="0" baseline="0" noProof="0" dirty="0">
              <a:ln>
                <a:noFill/>
              </a:ln>
              <a:solidFill>
                <a:srgbClr val="2A2D33"/>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BC57CF0-8270-A136-DC62-567800354413}"/>
              </a:ext>
            </a:extLst>
          </p:cNvPr>
          <p:cNvPicPr>
            <a:picLocks noChangeAspect="1"/>
          </p:cNvPicPr>
          <p:nvPr/>
        </p:nvPicPr>
        <p:blipFill>
          <a:blip r:embed="rId3"/>
          <a:stretch>
            <a:fillRect/>
          </a:stretch>
        </p:blipFill>
        <p:spPr>
          <a:xfrm>
            <a:off x="7260393" y="2717736"/>
            <a:ext cx="4369477" cy="2546242"/>
          </a:xfrm>
          <a:prstGeom prst="rect">
            <a:avLst/>
          </a:prstGeom>
        </p:spPr>
      </p:pic>
      <p:pic>
        <p:nvPicPr>
          <p:cNvPr id="1026" name="Picture 2" descr="Figure 2. ">
            <a:extLst>
              <a:ext uri="{FF2B5EF4-FFF2-40B4-BE49-F238E27FC236}">
                <a16:creationId xmlns:a16="http://schemas.microsoft.com/office/drawing/2014/main" id="{BC665403-2929-DDF7-5CBF-D104319755D8}"/>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62130" y="1952507"/>
            <a:ext cx="6007100" cy="40767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F9E44DFE-16CB-A43B-00A3-C5F07A7CF6BF}"/>
              </a:ext>
            </a:extLst>
          </p:cNvPr>
          <p:cNvSpPr>
            <a:spLocks noGrp="1"/>
          </p:cNvSpPr>
          <p:nvPr>
            <p:ph type="body" sz="quarter" idx="13"/>
          </p:nvPr>
        </p:nvSpPr>
        <p:spPr/>
        <p:txBody>
          <a:bodyPr>
            <a:normAutofit/>
          </a:bodyPr>
          <a:lstStyle/>
          <a:p>
            <a:pPr marL="0" indent="0">
              <a:buNone/>
            </a:pPr>
            <a:r>
              <a:rPr lang="en-US" dirty="0"/>
              <a:t>If you know one person with CHARGE…</a:t>
            </a:r>
          </a:p>
        </p:txBody>
      </p:sp>
      <p:sp>
        <p:nvSpPr>
          <p:cNvPr id="4" name="Title 3">
            <a:extLst>
              <a:ext uri="{FF2B5EF4-FFF2-40B4-BE49-F238E27FC236}">
                <a16:creationId xmlns:a16="http://schemas.microsoft.com/office/drawing/2014/main" id="{A5064760-502C-31DA-BCA5-008853B10D24}"/>
              </a:ext>
            </a:extLst>
          </p:cNvPr>
          <p:cNvSpPr>
            <a:spLocks noGrp="1"/>
          </p:cNvSpPr>
          <p:nvPr>
            <p:ph type="title"/>
          </p:nvPr>
        </p:nvSpPr>
        <p:spPr/>
        <p:txBody>
          <a:bodyPr/>
          <a:lstStyle/>
          <a:p>
            <a:r>
              <a:rPr lang="en-US" dirty="0"/>
              <a:t>The Phenotypic Spectrum</a:t>
            </a:r>
          </a:p>
        </p:txBody>
      </p:sp>
    </p:spTree>
    <p:extLst>
      <p:ext uri="{BB962C8B-B14F-4D97-AF65-F5344CB8AC3E}">
        <p14:creationId xmlns:p14="http://schemas.microsoft.com/office/powerpoint/2010/main" val="726700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635115A-E07A-C22E-65D5-3A33B353A75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3255E876-2C99-D269-0A7C-A965D1C9E791}"/>
              </a:ext>
            </a:extLst>
          </p:cNvPr>
          <p:cNvSpPr>
            <a:spLocks noGrp="1"/>
          </p:cNvSpPr>
          <p:nvPr>
            <p:ph type="body" sz="quarter" idx="13"/>
          </p:nvPr>
        </p:nvSpPr>
        <p:spPr/>
        <p:txBody>
          <a:bodyPr/>
          <a:lstStyle/>
          <a:p>
            <a:pPr marL="0" indent="0">
              <a:buNone/>
            </a:pPr>
            <a:r>
              <a:rPr lang="en-US" dirty="0"/>
              <a:t>The phenotypic spectrum</a:t>
            </a:r>
          </a:p>
        </p:txBody>
      </p:sp>
      <p:sp>
        <p:nvSpPr>
          <p:cNvPr id="4" name="Title 3">
            <a:extLst>
              <a:ext uri="{FF2B5EF4-FFF2-40B4-BE49-F238E27FC236}">
                <a16:creationId xmlns:a16="http://schemas.microsoft.com/office/drawing/2014/main" id="{35BB6752-545D-967E-A486-DA0B40277D04}"/>
              </a:ext>
            </a:extLst>
          </p:cNvPr>
          <p:cNvSpPr>
            <a:spLocks noGrp="1"/>
          </p:cNvSpPr>
          <p:nvPr>
            <p:ph type="title"/>
          </p:nvPr>
        </p:nvSpPr>
        <p:spPr/>
        <p:txBody>
          <a:bodyPr/>
          <a:lstStyle/>
          <a:p>
            <a:r>
              <a:rPr lang="en-US" dirty="0"/>
              <a:t>Understanding CHARGE Syndrome</a:t>
            </a:r>
          </a:p>
        </p:txBody>
      </p:sp>
      <p:sp>
        <p:nvSpPr>
          <p:cNvPr id="2" name="Date Placeholder 1">
            <a:extLst>
              <a:ext uri="{FF2B5EF4-FFF2-40B4-BE49-F238E27FC236}">
                <a16:creationId xmlns:a16="http://schemas.microsoft.com/office/drawing/2014/main" id="{8C7FCC9B-152A-B51C-D39E-A1D782A3DC9F}"/>
              </a:ext>
            </a:extLst>
          </p:cNvPr>
          <p:cNvSpPr>
            <a:spLocks noGrp="1"/>
          </p:cNvSpPr>
          <p:nvPr>
            <p:ph type="dt" sz="half" idx="2"/>
          </p:nvPr>
        </p:nvSpPr>
        <p:spPr/>
        <p:txBody>
          <a:bodyPr/>
          <a:lstStyle/>
          <a:p>
            <a:pPr lvl="0" defTabSz="457200">
              <a:buClrTx/>
            </a:pP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May </a:t>
            </a:r>
            <a:r>
              <a:rPr lang="en-US" kern="1200" dirty="0"/>
              <a:t>6,</a:t>
            </a: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 2026</a:t>
            </a:r>
          </a:p>
        </p:txBody>
      </p:sp>
      <p:sp>
        <p:nvSpPr>
          <p:cNvPr id="6" name="Footer Placeholder 5">
            <a:extLst>
              <a:ext uri="{FF2B5EF4-FFF2-40B4-BE49-F238E27FC236}">
                <a16:creationId xmlns:a16="http://schemas.microsoft.com/office/drawing/2014/main" id="{2A1C321F-2315-9EDE-4A4D-24570178B266}"/>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C333F"/>
                </a:solidFill>
                <a:effectLst/>
                <a:uLnTx/>
                <a:uFillTx/>
                <a:latin typeface="Atkinson Hyperlegible" pitchFamily="2" charset="0"/>
                <a:ea typeface="+mn-ea"/>
                <a:cs typeface="+mn-cs"/>
              </a:rPr>
              <a:t>EMERSE Community Meeting</a:t>
            </a:r>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sp>
        <p:nvSpPr>
          <p:cNvPr id="7" name="Slide Number Placeholder 6">
            <a:extLst>
              <a:ext uri="{FF2B5EF4-FFF2-40B4-BE49-F238E27FC236}">
                <a16:creationId xmlns:a16="http://schemas.microsoft.com/office/drawing/2014/main" id="{B31F293F-60A7-3B75-2CB4-267CEF40381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9219B3-14CB-8143-AA6F-B257696D6D78}" type="slidenum">
              <a:rPr kumimoji="0" lang="en-US" sz="1200" b="1" i="0" u="none" strike="noStrike" kern="1200" cap="none" spc="0" normalizeH="0" baseline="0" noProof="0" smtClean="0">
                <a:ln>
                  <a:noFill/>
                </a:ln>
                <a:solidFill>
                  <a:srgbClr val="2C333F"/>
                </a:solidFill>
                <a:effectLst/>
                <a:uLnTx/>
                <a:uFillTx/>
                <a:latin typeface="Atkinson Hyperlegible"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spTree>
    <p:extLst>
      <p:ext uri="{BB962C8B-B14F-4D97-AF65-F5344CB8AC3E}">
        <p14:creationId xmlns:p14="http://schemas.microsoft.com/office/powerpoint/2010/main" val="3472977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2560EE0-27F0-EBD3-5BC6-004B711BB39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9219B3-14CB-8143-AA6F-B257696D6D78}" type="slidenum">
              <a:rPr kumimoji="0" lang="en-US" sz="1200" b="1" i="0" u="none" strike="noStrike" kern="1200" cap="none" spc="0" normalizeH="0" baseline="0" noProof="0" smtClean="0">
                <a:ln>
                  <a:noFill/>
                </a:ln>
                <a:solidFill>
                  <a:srgbClr val="2C333F"/>
                </a:solidFill>
                <a:effectLst/>
                <a:uLnTx/>
                <a:uFillTx/>
                <a:latin typeface="Atkinson Hyperlegible"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sp>
        <p:nvSpPr>
          <p:cNvPr id="2" name="Date Placeholder 1">
            <a:extLst>
              <a:ext uri="{FF2B5EF4-FFF2-40B4-BE49-F238E27FC236}">
                <a16:creationId xmlns:a16="http://schemas.microsoft.com/office/drawing/2014/main" id="{FFB78BA5-ABCC-0768-83ED-6CB52985179F}"/>
              </a:ext>
            </a:extLst>
          </p:cNvPr>
          <p:cNvSpPr>
            <a:spLocks noGrp="1"/>
          </p:cNvSpPr>
          <p:nvPr>
            <p:ph type="dt" sz="half" idx="2"/>
          </p:nvPr>
        </p:nvSpPr>
        <p:spPr/>
        <p:txBody>
          <a:bodyPr/>
          <a:lstStyle/>
          <a:p>
            <a:pPr lvl="0" defTabSz="457200">
              <a:buClrTx/>
            </a:pP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May </a:t>
            </a:r>
            <a:r>
              <a:rPr lang="en-US" kern="1200" dirty="0"/>
              <a:t>6,</a:t>
            </a: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 2026</a:t>
            </a:r>
          </a:p>
        </p:txBody>
      </p:sp>
      <p:sp>
        <p:nvSpPr>
          <p:cNvPr id="5" name="Footer Placeholder 4">
            <a:extLst>
              <a:ext uri="{FF2B5EF4-FFF2-40B4-BE49-F238E27FC236}">
                <a16:creationId xmlns:a16="http://schemas.microsoft.com/office/drawing/2014/main" id="{48943BD4-24E6-CFAA-AC65-BEE9BB146DD0}"/>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C333F"/>
                </a:solidFill>
                <a:effectLst/>
                <a:uLnTx/>
                <a:uFillTx/>
                <a:latin typeface="Atkinson Hyperlegible" pitchFamily="2" charset="0"/>
                <a:ea typeface="+mn-ea"/>
                <a:cs typeface="+mn-cs"/>
              </a:rPr>
              <a:t>EMERSE Community Meeting</a:t>
            </a:r>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graphicFrame>
        <p:nvGraphicFramePr>
          <p:cNvPr id="12" name="Content Placeholder 11">
            <a:extLst>
              <a:ext uri="{FF2B5EF4-FFF2-40B4-BE49-F238E27FC236}">
                <a16:creationId xmlns:a16="http://schemas.microsoft.com/office/drawing/2014/main" id="{C62700A1-7C20-5080-8BEF-B43065202BBD}"/>
              </a:ext>
            </a:extLst>
          </p:cNvPr>
          <p:cNvGraphicFramePr>
            <a:graphicFrameLocks noGrp="1"/>
          </p:cNvGraphicFramePr>
          <p:nvPr>
            <p:ph idx="1"/>
          </p:nvPr>
        </p:nvGraphicFramePr>
        <p:xfrm>
          <a:off x="838200" y="1825625"/>
          <a:ext cx="10515596" cy="4206240"/>
        </p:xfrm>
        <a:graphic>
          <a:graphicData uri="http://schemas.openxmlformats.org/drawingml/2006/table">
            <a:tbl>
              <a:tblPr firstRow="1" bandRow="1">
                <a:tableStyleId>{5C22544A-7EE6-4342-B048-85BDC9FD1C3A}</a:tableStyleId>
              </a:tblPr>
              <a:tblGrid>
                <a:gridCol w="2836025">
                  <a:extLst>
                    <a:ext uri="{9D8B030D-6E8A-4147-A177-3AD203B41FA5}">
                      <a16:colId xmlns:a16="http://schemas.microsoft.com/office/drawing/2014/main" val="2989706904"/>
                    </a:ext>
                  </a:extLst>
                </a:gridCol>
                <a:gridCol w="2758105">
                  <a:extLst>
                    <a:ext uri="{9D8B030D-6E8A-4147-A177-3AD203B41FA5}">
                      <a16:colId xmlns:a16="http://schemas.microsoft.com/office/drawing/2014/main" val="3114096800"/>
                    </a:ext>
                  </a:extLst>
                </a:gridCol>
                <a:gridCol w="2329285">
                  <a:extLst>
                    <a:ext uri="{9D8B030D-6E8A-4147-A177-3AD203B41FA5}">
                      <a16:colId xmlns:a16="http://schemas.microsoft.com/office/drawing/2014/main" val="1949287566"/>
                    </a:ext>
                  </a:extLst>
                </a:gridCol>
                <a:gridCol w="2592181">
                  <a:extLst>
                    <a:ext uri="{9D8B030D-6E8A-4147-A177-3AD203B41FA5}">
                      <a16:colId xmlns:a16="http://schemas.microsoft.com/office/drawing/2014/main" val="3631742985"/>
                    </a:ext>
                  </a:extLst>
                </a:gridCol>
              </a:tblGrid>
              <a:tr h="370840">
                <a:tc>
                  <a:txBody>
                    <a:bodyPr/>
                    <a:lstStyle/>
                    <a:p>
                      <a:pPr algn="ctr"/>
                      <a:r>
                        <a:rPr lang="en-US" sz="2400" dirty="0">
                          <a:latin typeface="Arial" panose="020B0604020202020204" pitchFamily="34" charset="0"/>
                          <a:cs typeface="Arial" panose="020B0604020202020204" pitchFamily="34" charset="0"/>
                        </a:rPr>
                        <a:t>Criteria</a:t>
                      </a:r>
                    </a:p>
                  </a:txBody>
                  <a:tcPr/>
                </a:tc>
                <a:tc>
                  <a:txBody>
                    <a:bodyPr/>
                    <a:lstStyle/>
                    <a:p>
                      <a:pPr algn="ctr"/>
                      <a:r>
                        <a:rPr lang="en-US" sz="2400" dirty="0">
                          <a:latin typeface="Arial" panose="020B0604020202020204" pitchFamily="34" charset="0"/>
                          <a:cs typeface="Arial" panose="020B0604020202020204" pitchFamily="34" charset="0"/>
                        </a:rPr>
                        <a:t>Blake et al. (1998)</a:t>
                      </a:r>
                    </a:p>
                  </a:txBody>
                  <a:tcPr/>
                </a:tc>
                <a:tc>
                  <a:txBody>
                    <a:bodyPr/>
                    <a:lstStyle/>
                    <a:p>
                      <a:pPr algn="ctr"/>
                      <a:r>
                        <a:rPr lang="en-US" sz="2400" dirty="0" err="1">
                          <a:latin typeface="Arial" panose="020B0604020202020204" pitchFamily="34" charset="0"/>
                          <a:cs typeface="Arial" panose="020B0604020202020204" pitchFamily="34" charset="0"/>
                        </a:rPr>
                        <a:t>Verloes</a:t>
                      </a:r>
                      <a:r>
                        <a:rPr lang="en-US" sz="2400" dirty="0">
                          <a:latin typeface="Arial" panose="020B0604020202020204" pitchFamily="34" charset="0"/>
                          <a:cs typeface="Arial" panose="020B0604020202020204" pitchFamily="34" charset="0"/>
                        </a:rPr>
                        <a:t> (2005)</a:t>
                      </a:r>
                    </a:p>
                  </a:txBody>
                  <a:tcPr/>
                </a:tc>
                <a:tc>
                  <a:txBody>
                    <a:bodyPr/>
                    <a:lstStyle/>
                    <a:p>
                      <a:pPr algn="ctr"/>
                      <a:r>
                        <a:rPr lang="en-US" sz="2400" dirty="0">
                          <a:latin typeface="Arial" panose="020B0604020202020204" pitchFamily="34" charset="0"/>
                          <a:cs typeface="Arial" panose="020B0604020202020204" pitchFamily="34" charset="0"/>
                        </a:rPr>
                        <a:t>Hale et al. (2016)</a:t>
                      </a:r>
                    </a:p>
                  </a:txBody>
                  <a:tcPr/>
                </a:tc>
                <a:extLst>
                  <a:ext uri="{0D108BD9-81ED-4DB2-BD59-A6C34878D82A}">
                    <a16:rowId xmlns:a16="http://schemas.microsoft.com/office/drawing/2014/main" val="281913742"/>
                  </a:ext>
                </a:extLst>
              </a:tr>
              <a:tr h="370840">
                <a:tc>
                  <a:txBody>
                    <a:bodyPr/>
                    <a:lstStyle/>
                    <a:p>
                      <a:r>
                        <a:rPr lang="en-US" sz="2400" dirty="0">
                          <a:latin typeface="Arial" panose="020B0604020202020204" pitchFamily="34" charset="0"/>
                          <a:cs typeface="Arial" panose="020B0604020202020204" pitchFamily="34" charset="0"/>
                        </a:rPr>
                        <a:t>Coloboma</a:t>
                      </a:r>
                    </a:p>
                  </a:txBody>
                  <a:tcPr/>
                </a:tc>
                <a:tc>
                  <a:txBody>
                    <a:bodyPr/>
                    <a:lstStyle/>
                    <a:p>
                      <a:pPr algn="ctr"/>
                      <a:r>
                        <a:rPr lang="en-US" sz="2400" dirty="0">
                          <a:latin typeface="Arial" panose="020B0604020202020204" pitchFamily="34" charset="0"/>
                          <a:cs typeface="Arial" panose="020B060402020202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a:t>
                      </a:r>
                    </a:p>
                  </a:txBody>
                  <a:tcPr anchor="ctr"/>
                </a:tc>
                <a:tc>
                  <a:txBody>
                    <a:bodyPr/>
                    <a:lstStyle/>
                    <a:p>
                      <a:pPr algn="ctr"/>
                      <a:r>
                        <a:rPr lang="en-US" sz="24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1075232531"/>
                  </a:ext>
                </a:extLst>
              </a:tr>
              <a:tr h="370840">
                <a:tc>
                  <a:txBody>
                    <a:bodyPr/>
                    <a:lstStyle/>
                    <a:p>
                      <a:r>
                        <a:rPr lang="en-US" sz="2400" dirty="0">
                          <a:latin typeface="Arial" panose="020B0604020202020204" pitchFamily="34" charset="0"/>
                          <a:cs typeface="Arial" panose="020B0604020202020204" pitchFamily="34" charset="0"/>
                        </a:rPr>
                        <a:t>Choanal atresia</a:t>
                      </a:r>
                    </a:p>
                  </a:txBody>
                  <a:tcPr/>
                </a:tc>
                <a:tc>
                  <a:txBody>
                    <a:bodyPr/>
                    <a:lstStyle/>
                    <a:p>
                      <a:pPr algn="ctr"/>
                      <a:r>
                        <a:rPr lang="en-US" sz="2400" dirty="0">
                          <a:latin typeface="Arial" panose="020B0604020202020204" pitchFamily="34" charset="0"/>
                          <a:cs typeface="Arial" panose="020B060402020202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a:t>
                      </a:r>
                    </a:p>
                  </a:txBody>
                  <a:tcPr anchor="ctr"/>
                </a:tc>
                <a:tc>
                  <a:txBody>
                    <a:bodyPr/>
                    <a:lstStyle/>
                    <a:p>
                      <a:pPr algn="ctr"/>
                      <a:r>
                        <a:rPr lang="en-US" sz="2400" dirty="0">
                          <a:latin typeface="Arial" panose="020B0604020202020204" pitchFamily="34" charset="0"/>
                          <a:cs typeface="Arial" panose="020B0604020202020204" pitchFamily="34" charset="0"/>
                        </a:rPr>
                        <a:t>✔</a:t>
                      </a:r>
                    </a:p>
                    <a:p>
                      <a:pPr algn="ctr"/>
                      <a:r>
                        <a:rPr lang="en-US" sz="2400" dirty="0">
                          <a:latin typeface="Arial" panose="020B0604020202020204" pitchFamily="34" charset="0"/>
                          <a:cs typeface="Arial" panose="020B0604020202020204" pitchFamily="34" charset="0"/>
                        </a:rPr>
                        <a:t>(inc. cleft palate)</a:t>
                      </a:r>
                    </a:p>
                  </a:txBody>
                  <a:tcPr anchor="ctr"/>
                </a:tc>
                <a:extLst>
                  <a:ext uri="{0D108BD9-81ED-4DB2-BD59-A6C34878D82A}">
                    <a16:rowId xmlns:a16="http://schemas.microsoft.com/office/drawing/2014/main" val="51860350"/>
                  </a:ext>
                </a:extLst>
              </a:tr>
              <a:tr h="370840">
                <a:tc>
                  <a:txBody>
                    <a:bodyPr/>
                    <a:lstStyle/>
                    <a:p>
                      <a:r>
                        <a:rPr lang="en-US" sz="2400" dirty="0">
                          <a:latin typeface="Arial" panose="020B0604020202020204" pitchFamily="34" charset="0"/>
                          <a:cs typeface="Arial" panose="020B0604020202020204" pitchFamily="34" charset="0"/>
                        </a:rPr>
                        <a:t>Characteristic ear abnormalities</a:t>
                      </a:r>
                    </a:p>
                  </a:txBody>
                  <a:tcPr/>
                </a:tc>
                <a:tc>
                  <a:txBody>
                    <a:bodyPr/>
                    <a:lstStyle/>
                    <a:p>
                      <a:pPr algn="ctr"/>
                      <a:r>
                        <a:rPr lang="en-US" sz="2400" dirty="0">
                          <a:latin typeface="Arial" panose="020B0604020202020204" pitchFamily="34" charset="0"/>
                          <a:cs typeface="Arial" panose="020B060402020202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(semicircular canals)</a:t>
                      </a:r>
                    </a:p>
                  </a:txBody>
                  <a:tcPr anchor="ctr"/>
                </a:tc>
                <a:tc>
                  <a:txBody>
                    <a:bodyPr/>
                    <a:lstStyle/>
                    <a:p>
                      <a:pPr algn="ctr"/>
                      <a:r>
                        <a:rPr lang="en-US" sz="24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238764598"/>
                  </a:ext>
                </a:extLst>
              </a:tr>
              <a:tr h="370840">
                <a:tc>
                  <a:txBody>
                    <a:bodyPr/>
                    <a:lstStyle/>
                    <a:p>
                      <a:r>
                        <a:rPr lang="en-US" sz="2400" dirty="0">
                          <a:latin typeface="Arial" panose="020B0604020202020204" pitchFamily="34" charset="0"/>
                          <a:cs typeface="Arial" panose="020B0604020202020204" pitchFamily="34" charset="0"/>
                        </a:rPr>
                        <a:t>Cranial nerve dysfunction</a:t>
                      </a:r>
                    </a:p>
                  </a:txBody>
                  <a:tcPr/>
                </a:tc>
                <a:tc>
                  <a:txBody>
                    <a:bodyPr/>
                    <a:lstStyle/>
                    <a:p>
                      <a:pPr algn="ctr"/>
                      <a:r>
                        <a:rPr lang="en-US" sz="2400" dirty="0">
                          <a:latin typeface="Arial" panose="020B0604020202020204" pitchFamily="34" charset="0"/>
                          <a:cs typeface="Arial" panose="020B0604020202020204" pitchFamily="34" charset="0"/>
                        </a:rPr>
                        <a:t>✔</a:t>
                      </a:r>
                    </a:p>
                  </a:txBody>
                  <a:tcPr anchor="ctr"/>
                </a:tc>
                <a:tc>
                  <a:txBody>
                    <a:bodyPr/>
                    <a:lstStyle/>
                    <a:p>
                      <a:pPr algn="ctr"/>
                      <a:r>
                        <a:rPr lang="en-US" sz="2400" dirty="0">
                          <a:latin typeface="Arial" panose="020B0604020202020204" pitchFamily="34" charset="0"/>
                          <a:cs typeface="Arial" panose="020B0604020202020204" pitchFamily="34" charset="0"/>
                        </a:rPr>
                        <a:t>(minor)</a:t>
                      </a:r>
                    </a:p>
                  </a:txBody>
                  <a:tcPr anchor="ctr"/>
                </a:tc>
                <a:tc>
                  <a:txBody>
                    <a:bodyPr/>
                    <a:lstStyle/>
                    <a:p>
                      <a:pPr algn="ctr"/>
                      <a:r>
                        <a:rPr lang="en-US" sz="2400" dirty="0">
                          <a:latin typeface="Arial" panose="020B0604020202020204" pitchFamily="34" charset="0"/>
                          <a:cs typeface="Arial" panose="020B0604020202020204" pitchFamily="34" charset="0"/>
                        </a:rPr>
                        <a:t>(minor)</a:t>
                      </a:r>
                    </a:p>
                  </a:txBody>
                  <a:tcPr anchor="ctr"/>
                </a:tc>
                <a:extLst>
                  <a:ext uri="{0D108BD9-81ED-4DB2-BD59-A6C34878D82A}">
                    <a16:rowId xmlns:a16="http://schemas.microsoft.com/office/drawing/2014/main" val="1247475539"/>
                  </a:ext>
                </a:extLst>
              </a:tr>
              <a:tr h="370840">
                <a:tc>
                  <a:txBody>
                    <a:bodyPr/>
                    <a:lstStyle/>
                    <a:p>
                      <a:r>
                        <a:rPr lang="en-US" sz="2400" dirty="0">
                          <a:latin typeface="Arial" panose="020B0604020202020204" pitchFamily="34" charset="0"/>
                          <a:cs typeface="Arial" panose="020B0604020202020204" pitchFamily="34" charset="0"/>
                        </a:rPr>
                        <a:t>Pathogenic CHD7</a:t>
                      </a:r>
                    </a:p>
                  </a:txBody>
                  <a:tcPr/>
                </a:tc>
                <a:tc>
                  <a:txBody>
                    <a:bodyPr/>
                    <a:lstStyle/>
                    <a:p>
                      <a:pPr algn="ctr"/>
                      <a:r>
                        <a:rPr lang="en-US" sz="2400" dirty="0">
                          <a:latin typeface="Arial" panose="020B0604020202020204" pitchFamily="34" charset="0"/>
                          <a:cs typeface="Arial" panose="020B0604020202020204" pitchFamily="34" charset="0"/>
                        </a:rPr>
                        <a:t>N/A</a:t>
                      </a:r>
                    </a:p>
                  </a:txBody>
                  <a:tcPr anchor="ctr"/>
                </a:tc>
                <a:tc>
                  <a:txBody>
                    <a:bodyPr/>
                    <a:lstStyle/>
                    <a:p>
                      <a:pPr algn="ctr"/>
                      <a:r>
                        <a:rPr lang="en-US" sz="2400" dirty="0">
                          <a:latin typeface="Arial" panose="020B0604020202020204" pitchFamily="34" charset="0"/>
                          <a:cs typeface="Arial" panose="020B0604020202020204" pitchFamily="34" charset="0"/>
                        </a:rPr>
                        <a:t>N/A</a:t>
                      </a:r>
                    </a:p>
                  </a:txBody>
                  <a:tcPr anchor="ctr"/>
                </a:tc>
                <a:tc>
                  <a:txBody>
                    <a:bodyPr/>
                    <a:lstStyle/>
                    <a:p>
                      <a:pPr algn="ctr"/>
                      <a:r>
                        <a:rPr lang="en-US" sz="24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3516300831"/>
                  </a:ext>
                </a:extLst>
              </a:tr>
            </a:tbl>
          </a:graphicData>
        </a:graphic>
      </p:graphicFrame>
      <p:sp>
        <p:nvSpPr>
          <p:cNvPr id="3" name="Text Placeholder 2">
            <a:extLst>
              <a:ext uri="{FF2B5EF4-FFF2-40B4-BE49-F238E27FC236}">
                <a16:creationId xmlns:a16="http://schemas.microsoft.com/office/drawing/2014/main" id="{FD9FA9AF-520F-E0CB-F7DF-358CEE5EB2C0}"/>
              </a:ext>
            </a:extLst>
          </p:cNvPr>
          <p:cNvSpPr>
            <a:spLocks noGrp="1"/>
          </p:cNvSpPr>
          <p:nvPr>
            <p:ph type="body" sz="quarter" idx="13"/>
          </p:nvPr>
        </p:nvSpPr>
        <p:spPr/>
        <p:txBody>
          <a:bodyPr/>
          <a:lstStyle/>
          <a:p>
            <a:pPr marL="0" indent="0">
              <a:buNone/>
            </a:pPr>
            <a:r>
              <a:rPr lang="en-US" dirty="0"/>
              <a:t>Primarily a clinical diagnosis</a:t>
            </a:r>
          </a:p>
        </p:txBody>
      </p:sp>
      <p:sp>
        <p:nvSpPr>
          <p:cNvPr id="4" name="Title 3">
            <a:extLst>
              <a:ext uri="{FF2B5EF4-FFF2-40B4-BE49-F238E27FC236}">
                <a16:creationId xmlns:a16="http://schemas.microsoft.com/office/drawing/2014/main" id="{ACB2FCE7-ECDD-C1FD-3A62-D755334453F6}"/>
              </a:ext>
            </a:extLst>
          </p:cNvPr>
          <p:cNvSpPr>
            <a:spLocks noGrp="1"/>
          </p:cNvSpPr>
          <p:nvPr>
            <p:ph type="title"/>
          </p:nvPr>
        </p:nvSpPr>
        <p:spPr/>
        <p:txBody>
          <a:bodyPr/>
          <a:lstStyle/>
          <a:p>
            <a:r>
              <a:rPr lang="en-US" dirty="0"/>
              <a:t>Major Diagnostic Criteria for CHARGE</a:t>
            </a:r>
          </a:p>
        </p:txBody>
      </p:sp>
    </p:spTree>
    <p:extLst>
      <p:ext uri="{BB962C8B-B14F-4D97-AF65-F5344CB8AC3E}">
        <p14:creationId xmlns:p14="http://schemas.microsoft.com/office/powerpoint/2010/main" val="3639307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B29014-0D03-CF18-D607-AC29B48815C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9219B3-14CB-8143-AA6F-B257696D6D78}" type="slidenum">
              <a:rPr kumimoji="0" lang="en-US" sz="1200" b="1" i="0" u="none" strike="noStrike" kern="1200" cap="none" spc="0" normalizeH="0" baseline="0" noProof="0" smtClean="0">
                <a:ln>
                  <a:noFill/>
                </a:ln>
                <a:solidFill>
                  <a:srgbClr val="2C333F"/>
                </a:solidFill>
                <a:effectLst/>
                <a:uLnTx/>
                <a:uFillTx/>
                <a:latin typeface="Atkinson Hyperlegible"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sp>
        <p:nvSpPr>
          <p:cNvPr id="3" name="Date Placeholder 2">
            <a:extLst>
              <a:ext uri="{FF2B5EF4-FFF2-40B4-BE49-F238E27FC236}">
                <a16:creationId xmlns:a16="http://schemas.microsoft.com/office/drawing/2014/main" id="{A8E56ACE-A6A5-C271-0177-A26569314136}"/>
              </a:ext>
            </a:extLst>
          </p:cNvPr>
          <p:cNvSpPr>
            <a:spLocks noGrp="1"/>
          </p:cNvSpPr>
          <p:nvPr>
            <p:ph type="dt" sz="half" idx="2"/>
          </p:nvPr>
        </p:nvSpPr>
        <p:spPr/>
        <p:txBody>
          <a:bodyPr/>
          <a:lstStyle/>
          <a:p>
            <a:pPr lvl="0" defTabSz="457200">
              <a:buClrTx/>
            </a:pP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May </a:t>
            </a:r>
            <a:r>
              <a:rPr lang="en-US" kern="1200" dirty="0"/>
              <a:t>6,</a:t>
            </a: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 2026</a:t>
            </a:r>
          </a:p>
        </p:txBody>
      </p:sp>
      <p:sp>
        <p:nvSpPr>
          <p:cNvPr id="4" name="Footer Placeholder 3">
            <a:extLst>
              <a:ext uri="{FF2B5EF4-FFF2-40B4-BE49-F238E27FC236}">
                <a16:creationId xmlns:a16="http://schemas.microsoft.com/office/drawing/2014/main" id="{28C17BFB-5462-3E8C-59AC-B742550D9268}"/>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C333F"/>
                </a:solidFill>
                <a:effectLst/>
                <a:uLnTx/>
                <a:uFillTx/>
                <a:latin typeface="Atkinson Hyperlegible" pitchFamily="2" charset="0"/>
                <a:ea typeface="+mn-ea"/>
                <a:cs typeface="+mn-cs"/>
              </a:rPr>
              <a:t>EMERSE Community Meeting</a:t>
            </a:r>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sp>
        <p:nvSpPr>
          <p:cNvPr id="6" name="Text Placeholder 5">
            <a:extLst>
              <a:ext uri="{FF2B5EF4-FFF2-40B4-BE49-F238E27FC236}">
                <a16:creationId xmlns:a16="http://schemas.microsoft.com/office/drawing/2014/main" id="{BA63E01E-4509-A114-3A07-0FABBA3A282F}"/>
              </a:ext>
            </a:extLst>
          </p:cNvPr>
          <p:cNvSpPr>
            <a:spLocks noGrp="1"/>
          </p:cNvSpPr>
          <p:nvPr>
            <p:ph type="body" sz="quarter" idx="13"/>
          </p:nvPr>
        </p:nvSpPr>
        <p:spPr/>
        <p:txBody>
          <a:bodyPr>
            <a:normAutofit/>
          </a:bodyPr>
          <a:lstStyle/>
          <a:p>
            <a:pPr marL="0" indent="0">
              <a:buNone/>
            </a:pPr>
            <a:r>
              <a:rPr lang="en-US" dirty="0"/>
              <a:t>Requires infrastructure</a:t>
            </a:r>
          </a:p>
        </p:txBody>
      </p:sp>
      <p:sp>
        <p:nvSpPr>
          <p:cNvPr id="7" name="Title 6">
            <a:extLst>
              <a:ext uri="{FF2B5EF4-FFF2-40B4-BE49-F238E27FC236}">
                <a16:creationId xmlns:a16="http://schemas.microsoft.com/office/drawing/2014/main" id="{6A4CC7D5-7118-BC12-FB1E-20E71B9D3414}"/>
              </a:ext>
            </a:extLst>
          </p:cNvPr>
          <p:cNvSpPr>
            <a:spLocks noGrp="1"/>
          </p:cNvSpPr>
          <p:nvPr>
            <p:ph type="title"/>
          </p:nvPr>
        </p:nvSpPr>
        <p:spPr/>
        <p:txBody>
          <a:bodyPr/>
          <a:lstStyle/>
          <a:p>
            <a:r>
              <a:rPr lang="en-US" dirty="0"/>
              <a:t>Learning Cycle Informatics</a:t>
            </a:r>
          </a:p>
        </p:txBody>
      </p:sp>
      <p:pic>
        <p:nvPicPr>
          <p:cNvPr id="8" name="Content Placeholder 7">
            <a:extLst>
              <a:ext uri="{FF2B5EF4-FFF2-40B4-BE49-F238E27FC236}">
                <a16:creationId xmlns:a16="http://schemas.microsoft.com/office/drawing/2014/main" id="{C0CCD078-3222-F40B-2B1D-B1479C89C4D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920331" y="1825625"/>
            <a:ext cx="4351338" cy="4351338"/>
          </a:xfrm>
          <a:prstGeom prst="rect">
            <a:avLst/>
          </a:prstGeom>
        </p:spPr>
      </p:pic>
    </p:spTree>
    <p:extLst>
      <p:ext uri="{BB962C8B-B14F-4D97-AF65-F5344CB8AC3E}">
        <p14:creationId xmlns:p14="http://schemas.microsoft.com/office/powerpoint/2010/main" val="3288970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Plan for today</a:t>
            </a:r>
            <a:endParaRPr dirty="0"/>
          </a:p>
        </p:txBody>
      </p:sp>
      <p:sp>
        <p:nvSpPr>
          <p:cNvPr id="96" name="Google Shape;96;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indent="-457200">
              <a:lnSpc>
                <a:spcPct val="150000"/>
              </a:lnSpc>
              <a:spcBef>
                <a:spcPts val="0"/>
              </a:spcBef>
              <a:buSzPts val="3200"/>
            </a:pPr>
            <a:r>
              <a:rPr lang="en-US" sz="2600" dirty="0"/>
              <a:t>Welcome and Housekeeping</a:t>
            </a:r>
          </a:p>
          <a:p>
            <a:pPr indent="-457200">
              <a:lnSpc>
                <a:spcPct val="150000"/>
              </a:lnSpc>
              <a:spcBef>
                <a:spcPts val="0"/>
              </a:spcBef>
              <a:buSzPts val="3200"/>
            </a:pPr>
            <a:r>
              <a:rPr lang="en-US" sz="2600" dirty="0"/>
              <a:t>Announcements</a:t>
            </a:r>
          </a:p>
          <a:p>
            <a:pPr indent="-457200">
              <a:lnSpc>
                <a:spcPct val="150000"/>
              </a:lnSpc>
              <a:spcBef>
                <a:spcPts val="0"/>
              </a:spcBef>
              <a:buSzPts val="3200"/>
            </a:pPr>
            <a:r>
              <a:rPr lang="en-US" sz="2600" dirty="0"/>
              <a:t>Guest Speakers: Tyler G. James, PhD, MCHES &amp; Logan Roberts, MS, CHES</a:t>
            </a:r>
          </a:p>
          <a:p>
            <a:pPr lvl="1" indent="-457200">
              <a:lnSpc>
                <a:spcPct val="150000"/>
              </a:lnSpc>
              <a:spcBef>
                <a:spcPts val="0"/>
              </a:spcBef>
              <a:buSzPts val="3200"/>
            </a:pPr>
            <a:r>
              <a:rPr lang="en-US" sz="2200" b="1" dirty="0"/>
              <a:t>“Reducing Chart Review Burden with EMERSE: Lessons from CHARGE Syndrome Computable Phenotyping”</a:t>
            </a:r>
            <a:endParaRPr lang="en-US" sz="2600" dirty="0"/>
          </a:p>
          <a:p>
            <a:pPr indent="-457200">
              <a:lnSpc>
                <a:spcPct val="150000"/>
              </a:lnSpc>
              <a:spcBef>
                <a:spcPts val="0"/>
              </a:spcBef>
              <a:buSzPts val="3200"/>
            </a:pPr>
            <a:r>
              <a:rPr lang="en-US" sz="2600" dirty="0">
                <a:latin typeface="Calibri"/>
                <a:ea typeface="Calibri"/>
                <a:cs typeface="Calibri"/>
                <a:sym typeface="Calibri"/>
              </a:rPr>
              <a:t>Software Updates</a:t>
            </a:r>
          </a:p>
          <a:p>
            <a:pPr indent="-457200">
              <a:lnSpc>
                <a:spcPct val="150000"/>
              </a:lnSpc>
              <a:spcBef>
                <a:spcPts val="0"/>
              </a:spcBef>
              <a:buSzPts val="3200"/>
            </a:pPr>
            <a:r>
              <a:rPr lang="en-US" sz="2600" dirty="0">
                <a:latin typeface="Calibri"/>
                <a:ea typeface="Calibri"/>
                <a:cs typeface="Calibri"/>
                <a:sym typeface="Calibri"/>
              </a:rPr>
              <a:t>Open Forum</a:t>
            </a:r>
          </a:p>
          <a:p>
            <a:pPr indent="-457200">
              <a:lnSpc>
                <a:spcPct val="150000"/>
              </a:lnSpc>
              <a:spcBef>
                <a:spcPts val="0"/>
              </a:spcBef>
              <a:buSzPts val="3200"/>
            </a:pPr>
            <a:r>
              <a:rPr lang="en-US" sz="2600" dirty="0"/>
              <a:t>Adjourn</a:t>
            </a:r>
            <a:endParaRPr sz="2600" dirty="0"/>
          </a:p>
        </p:txBody>
      </p:sp>
      <p:pic>
        <p:nvPicPr>
          <p:cNvPr id="97" name="Google Shape;97;p2" descr="A picture containing text, clipart&#10;&#10;Description automatically generated"/>
          <p:cNvPicPr preferRelativeResize="0"/>
          <p:nvPr/>
        </p:nvPicPr>
        <p:blipFill rotWithShape="1">
          <a:blip r:embed="rId3">
            <a:alphaModFix/>
          </a:blip>
          <a:srcRect/>
          <a:stretch/>
        </p:blipFill>
        <p:spPr>
          <a:xfrm>
            <a:off x="10515600" y="6304569"/>
            <a:ext cx="1329485" cy="365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E53DF-3233-84BB-F5ED-B41796C662A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A3E7E9-EA20-CAD2-7EF9-AC08D29EDDA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9219B3-14CB-8143-AA6F-B257696D6D78}" type="slidenum">
              <a:rPr kumimoji="0" lang="en-US" sz="1200" b="1" i="0" u="none" strike="noStrike" kern="1200" cap="none" spc="0" normalizeH="0" baseline="0" noProof="0" smtClean="0">
                <a:ln>
                  <a:noFill/>
                </a:ln>
                <a:solidFill>
                  <a:srgbClr val="2C333F"/>
                </a:solidFill>
                <a:effectLst/>
                <a:uLnTx/>
                <a:uFillTx/>
                <a:latin typeface="Atkinson Hyperlegible"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sp>
        <p:nvSpPr>
          <p:cNvPr id="3" name="Date Placeholder 2">
            <a:extLst>
              <a:ext uri="{FF2B5EF4-FFF2-40B4-BE49-F238E27FC236}">
                <a16:creationId xmlns:a16="http://schemas.microsoft.com/office/drawing/2014/main" id="{4AC4432A-B679-CD26-E03D-B37755F6888F}"/>
              </a:ext>
            </a:extLst>
          </p:cNvPr>
          <p:cNvSpPr>
            <a:spLocks noGrp="1"/>
          </p:cNvSpPr>
          <p:nvPr>
            <p:ph type="dt" sz="half" idx="2"/>
          </p:nvPr>
        </p:nvSpPr>
        <p:spPr/>
        <p:txBody>
          <a:bodyPr/>
          <a:lstStyle/>
          <a:p>
            <a:pPr lvl="0" defTabSz="457200">
              <a:buClrTx/>
            </a:pP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May </a:t>
            </a:r>
            <a:r>
              <a:rPr lang="en-US" kern="1200" dirty="0"/>
              <a:t>6,</a:t>
            </a: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 2026</a:t>
            </a:r>
          </a:p>
        </p:txBody>
      </p:sp>
      <p:sp>
        <p:nvSpPr>
          <p:cNvPr id="4" name="Footer Placeholder 3">
            <a:extLst>
              <a:ext uri="{FF2B5EF4-FFF2-40B4-BE49-F238E27FC236}">
                <a16:creationId xmlns:a16="http://schemas.microsoft.com/office/drawing/2014/main" id="{1F049E59-4490-A457-ADC4-332162F157F2}"/>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C333F"/>
                </a:solidFill>
                <a:effectLst/>
                <a:uLnTx/>
                <a:uFillTx/>
                <a:latin typeface="Atkinson Hyperlegible" pitchFamily="2" charset="0"/>
                <a:ea typeface="+mn-ea"/>
                <a:cs typeface="+mn-cs"/>
              </a:rPr>
              <a:t>EMERSE Community Meeting</a:t>
            </a:r>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graphicFrame>
        <p:nvGraphicFramePr>
          <p:cNvPr id="13" name="Content Placeholder 12">
            <a:extLst>
              <a:ext uri="{FF2B5EF4-FFF2-40B4-BE49-F238E27FC236}">
                <a16:creationId xmlns:a16="http://schemas.microsoft.com/office/drawing/2014/main" id="{2DAEBF81-3B84-4674-8CA8-2BF2ECCADC1D}"/>
              </a:ext>
            </a:extLst>
          </p:cNvPr>
          <p:cNvGraphicFramePr>
            <a:graphicFrameLocks noGrp="1"/>
          </p:cNvGraphicFramePr>
          <p:nvPr>
            <p:ph idx="1"/>
          </p:nvPr>
        </p:nvGraphicFramePr>
        <p:xfrm>
          <a:off x="838200" y="1825625"/>
          <a:ext cx="10515600" cy="2712720"/>
        </p:xfrm>
        <a:graphic>
          <a:graphicData uri="http://schemas.openxmlformats.org/drawingml/2006/table">
            <a:tbl>
              <a:tblPr firstRow="1" bandRow="1">
                <a:tableStyleId>{F5AB1C69-6EDB-4FF4-983F-18BD219EF322}</a:tableStyleId>
              </a:tblPr>
              <a:tblGrid>
                <a:gridCol w="2628900">
                  <a:extLst>
                    <a:ext uri="{9D8B030D-6E8A-4147-A177-3AD203B41FA5}">
                      <a16:colId xmlns:a16="http://schemas.microsoft.com/office/drawing/2014/main" val="176549419"/>
                    </a:ext>
                  </a:extLst>
                </a:gridCol>
                <a:gridCol w="2628900">
                  <a:extLst>
                    <a:ext uri="{9D8B030D-6E8A-4147-A177-3AD203B41FA5}">
                      <a16:colId xmlns:a16="http://schemas.microsoft.com/office/drawing/2014/main" val="1040702661"/>
                    </a:ext>
                  </a:extLst>
                </a:gridCol>
                <a:gridCol w="2628900">
                  <a:extLst>
                    <a:ext uri="{9D8B030D-6E8A-4147-A177-3AD203B41FA5}">
                      <a16:colId xmlns:a16="http://schemas.microsoft.com/office/drawing/2014/main" val="3394528377"/>
                    </a:ext>
                  </a:extLst>
                </a:gridCol>
                <a:gridCol w="2628900">
                  <a:extLst>
                    <a:ext uri="{9D8B030D-6E8A-4147-A177-3AD203B41FA5}">
                      <a16:colId xmlns:a16="http://schemas.microsoft.com/office/drawing/2014/main" val="3085703189"/>
                    </a:ext>
                  </a:extLst>
                </a:gridCol>
              </a:tblGrid>
              <a:tr h="370840">
                <a:tc>
                  <a:txBody>
                    <a:bodyPr/>
                    <a:lstStyle/>
                    <a:p>
                      <a:pPr algn="ctr"/>
                      <a:r>
                        <a:rPr lang="en-US" sz="2000" dirty="0">
                          <a:latin typeface="Atkinson Hyperlegible" pitchFamily="2" charset="0"/>
                        </a:rPr>
                        <a:t>ICD-9-CM</a:t>
                      </a:r>
                      <a:endParaRPr lang="en-US" sz="2000" dirty="0">
                        <a:latin typeface="Atkinson Hyperlegible" pitchFamily="2" charset="0"/>
                        <a:cs typeface="Arial" panose="020B0604020202020204" pitchFamily="34" charset="0"/>
                      </a:endParaRPr>
                    </a:p>
                  </a:txBody>
                  <a:tcPr/>
                </a:tc>
                <a:tc>
                  <a:txBody>
                    <a:bodyPr/>
                    <a:lstStyle/>
                    <a:p>
                      <a:pPr algn="ctr"/>
                      <a:r>
                        <a:rPr lang="en-US" sz="2000" dirty="0">
                          <a:latin typeface="Atkinson Hyperlegible" pitchFamily="2" charset="0"/>
                        </a:rPr>
                        <a:t>ICD-10-CM</a:t>
                      </a:r>
                      <a:endParaRPr lang="en-US" sz="2000" dirty="0">
                        <a:latin typeface="Atkinson Hyperlegible" pitchFamily="2" charset="0"/>
                        <a:cs typeface="Arial" panose="020B0604020202020204" pitchFamily="34" charset="0"/>
                      </a:endParaRPr>
                    </a:p>
                  </a:txBody>
                  <a:tcPr/>
                </a:tc>
                <a:tc>
                  <a:txBody>
                    <a:bodyPr/>
                    <a:lstStyle/>
                    <a:p>
                      <a:pPr algn="ctr"/>
                      <a:r>
                        <a:rPr lang="en-US" sz="2000" dirty="0">
                          <a:latin typeface="Atkinson Hyperlegible" pitchFamily="2" charset="0"/>
                        </a:rPr>
                        <a:t>ICD-11</a:t>
                      </a:r>
                      <a:endParaRPr lang="en-US" sz="2000" dirty="0">
                        <a:latin typeface="Atkinson Hyperlegible" pitchFamily="2" charset="0"/>
                        <a:cs typeface="Arial" panose="020B0604020202020204" pitchFamily="34" charset="0"/>
                      </a:endParaRPr>
                    </a:p>
                  </a:txBody>
                  <a:tcPr/>
                </a:tc>
                <a:tc>
                  <a:txBody>
                    <a:bodyPr/>
                    <a:lstStyle/>
                    <a:p>
                      <a:pPr algn="ctr"/>
                      <a:r>
                        <a:rPr lang="en-US" sz="2000" dirty="0">
                          <a:latin typeface="Atkinson Hyperlegible" pitchFamily="2" charset="0"/>
                        </a:rPr>
                        <a:t>SNOMED</a:t>
                      </a:r>
                      <a:endParaRPr lang="en-US" sz="2000" dirty="0">
                        <a:latin typeface="Atkinson Hyperlegible" pitchFamily="2" charset="0"/>
                        <a:cs typeface="Arial" panose="020B0604020202020204" pitchFamily="34" charset="0"/>
                      </a:endParaRPr>
                    </a:p>
                  </a:txBody>
                  <a:tcPr/>
                </a:tc>
                <a:extLst>
                  <a:ext uri="{0D108BD9-81ED-4DB2-BD59-A6C34878D82A}">
                    <a16:rowId xmlns:a16="http://schemas.microsoft.com/office/drawing/2014/main" val="239072598"/>
                  </a:ext>
                </a:extLst>
              </a:tr>
              <a:tr h="370840">
                <a:tc>
                  <a:txBody>
                    <a:bodyPr/>
                    <a:lstStyle/>
                    <a:p>
                      <a:pPr algn="ctr"/>
                      <a:r>
                        <a:rPr lang="en-US" sz="2000" dirty="0">
                          <a:latin typeface="Atkinson Hyperlegible" pitchFamily="2" charset="0"/>
                        </a:rPr>
                        <a:t>759.89 </a:t>
                      </a:r>
                      <a:endParaRPr lang="en-US" sz="2000" dirty="0">
                        <a:latin typeface="Atkinson Hyperlegible" pitchFamily="2"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tkinson Hyperlegible" pitchFamily="2" charset="0"/>
                        </a:rPr>
                        <a:t>Q87.8</a:t>
                      </a:r>
                      <a:endParaRPr lang="en-US" sz="2000" dirty="0">
                        <a:latin typeface="Atkinson Hyperlegible" pitchFamily="2" charset="0"/>
                        <a:cs typeface="Arial" panose="020B0604020202020204" pitchFamily="34" charset="0"/>
                      </a:endParaRPr>
                    </a:p>
                  </a:txBody>
                  <a:tcPr/>
                </a:tc>
                <a:tc>
                  <a:txBody>
                    <a:bodyPr/>
                    <a:lstStyle/>
                    <a:p>
                      <a:pPr algn="ctr"/>
                      <a:r>
                        <a:rPr lang="en-US" sz="2000" dirty="0">
                          <a:latin typeface="Atkinson Hyperlegible" pitchFamily="2" charset="0"/>
                        </a:rPr>
                        <a:t>5A61.0</a:t>
                      </a:r>
                      <a:endParaRPr lang="en-US" sz="2000" dirty="0">
                        <a:latin typeface="Atkinson Hyperlegible" pitchFamily="2" charset="0"/>
                        <a:cs typeface="Arial" panose="020B0604020202020204" pitchFamily="34" charset="0"/>
                      </a:endParaRPr>
                    </a:p>
                  </a:txBody>
                  <a:tcPr/>
                </a:tc>
                <a:tc>
                  <a:txBody>
                    <a:bodyPr/>
                    <a:lstStyle/>
                    <a:p>
                      <a:pPr algn="ctr"/>
                      <a:r>
                        <a:rPr lang="en-US" sz="2000" dirty="0">
                          <a:latin typeface="Atkinson Hyperlegible" pitchFamily="2" charset="0"/>
                        </a:rPr>
                        <a:t>47535005</a:t>
                      </a:r>
                      <a:endParaRPr lang="en-US" sz="2000" dirty="0">
                        <a:latin typeface="Atkinson Hyperlegible" pitchFamily="2" charset="0"/>
                        <a:cs typeface="Arial" panose="020B0604020202020204" pitchFamily="34" charset="0"/>
                      </a:endParaRPr>
                    </a:p>
                  </a:txBody>
                  <a:tcPr/>
                </a:tc>
                <a:extLst>
                  <a:ext uri="{0D108BD9-81ED-4DB2-BD59-A6C34878D82A}">
                    <a16:rowId xmlns:a16="http://schemas.microsoft.com/office/drawing/2014/main" val="1328455735"/>
                  </a:ext>
                </a:extLst>
              </a:tr>
              <a:tr h="370840">
                <a:tc>
                  <a:txBody>
                    <a:bodyPr/>
                    <a:lstStyle/>
                    <a:p>
                      <a:pPr algn="ctr"/>
                      <a:r>
                        <a:rPr lang="en-US" sz="2000" dirty="0">
                          <a:latin typeface="Atkinson Hyperlegible" pitchFamily="2" charset="0"/>
                        </a:rPr>
                        <a:t>Other specified congenital anomalies</a:t>
                      </a:r>
                      <a:endParaRPr lang="en-US" sz="2000" dirty="0">
                        <a:latin typeface="Atkinson Hyperlegible" pitchFamily="2"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tkinson Hyperlegible" pitchFamily="2" charset="0"/>
                        </a:rPr>
                        <a:t>Other specified congenital malformation syndromes, not elsewhere classified</a:t>
                      </a:r>
                    </a:p>
                    <a:p>
                      <a:pPr algn="ctr"/>
                      <a:endParaRPr lang="en-US" sz="2000" dirty="0">
                        <a:latin typeface="Atkinson Hyperlegible" pitchFamily="2" charset="0"/>
                        <a:cs typeface="Arial" panose="020B0604020202020204" pitchFamily="34" charset="0"/>
                      </a:endParaRPr>
                    </a:p>
                  </a:txBody>
                  <a:tcPr/>
                </a:tc>
                <a:tc>
                  <a:txBody>
                    <a:bodyPr/>
                    <a:lstStyle/>
                    <a:p>
                      <a:pPr algn="ctr"/>
                      <a:r>
                        <a:rPr lang="en-US" sz="2000" dirty="0">
                          <a:latin typeface="Atkinson Hyperlegible" pitchFamily="2" charset="0"/>
                        </a:rPr>
                        <a:t>Hypopituitarism</a:t>
                      </a:r>
                      <a:endParaRPr lang="en-US" sz="2000" dirty="0">
                        <a:latin typeface="Atkinson Hyperlegible" pitchFamily="2" charset="0"/>
                        <a:cs typeface="Arial" panose="020B0604020202020204" pitchFamily="34" charset="0"/>
                      </a:endParaRPr>
                    </a:p>
                  </a:txBody>
                  <a:tcPr/>
                </a:tc>
                <a:tc>
                  <a:txBody>
                    <a:bodyPr/>
                    <a:lstStyle/>
                    <a:p>
                      <a:pPr algn="ctr"/>
                      <a:r>
                        <a:rPr lang="en-US" sz="2000" dirty="0">
                          <a:latin typeface="Atkinson Hyperlegible" pitchFamily="2" charset="0"/>
                        </a:rPr>
                        <a:t>CHARGE syndrome</a:t>
                      </a:r>
                      <a:endParaRPr lang="en-US" sz="2000" dirty="0">
                        <a:latin typeface="Atkinson Hyperlegible" pitchFamily="2" charset="0"/>
                        <a:cs typeface="Arial" panose="020B0604020202020204" pitchFamily="34" charset="0"/>
                      </a:endParaRPr>
                    </a:p>
                  </a:txBody>
                  <a:tcPr/>
                </a:tc>
                <a:extLst>
                  <a:ext uri="{0D108BD9-81ED-4DB2-BD59-A6C34878D82A}">
                    <a16:rowId xmlns:a16="http://schemas.microsoft.com/office/drawing/2014/main" val="1997150073"/>
                  </a:ext>
                </a:extLst>
              </a:tr>
            </a:tbl>
          </a:graphicData>
        </a:graphic>
      </p:graphicFrame>
      <p:sp>
        <p:nvSpPr>
          <p:cNvPr id="6" name="Text Placeholder 5">
            <a:extLst>
              <a:ext uri="{FF2B5EF4-FFF2-40B4-BE49-F238E27FC236}">
                <a16:creationId xmlns:a16="http://schemas.microsoft.com/office/drawing/2014/main" id="{94BA6247-75C4-B86F-F490-105CD506CBA4}"/>
              </a:ext>
            </a:extLst>
          </p:cNvPr>
          <p:cNvSpPr>
            <a:spLocks noGrp="1"/>
          </p:cNvSpPr>
          <p:nvPr>
            <p:ph type="body" sz="quarter" idx="13"/>
          </p:nvPr>
        </p:nvSpPr>
        <p:spPr/>
        <p:txBody>
          <a:bodyPr/>
          <a:lstStyle/>
          <a:p>
            <a:pPr marL="0" indent="0">
              <a:buNone/>
            </a:pPr>
            <a:r>
              <a:rPr lang="en-US" dirty="0"/>
              <a:t>A priority and challenge</a:t>
            </a:r>
          </a:p>
        </p:txBody>
      </p:sp>
      <p:sp>
        <p:nvSpPr>
          <p:cNvPr id="7" name="Title 6">
            <a:extLst>
              <a:ext uri="{FF2B5EF4-FFF2-40B4-BE49-F238E27FC236}">
                <a16:creationId xmlns:a16="http://schemas.microsoft.com/office/drawing/2014/main" id="{2ED3DF44-08C4-36F4-B910-5EB2F55DCBFB}"/>
              </a:ext>
            </a:extLst>
          </p:cNvPr>
          <p:cNvSpPr>
            <a:spLocks noGrp="1"/>
          </p:cNvSpPr>
          <p:nvPr>
            <p:ph type="title"/>
          </p:nvPr>
        </p:nvSpPr>
        <p:spPr/>
        <p:txBody>
          <a:bodyPr/>
          <a:lstStyle/>
          <a:p>
            <a:r>
              <a:rPr lang="en-US" dirty="0"/>
              <a:t>Identifying Patients with CHARGE</a:t>
            </a:r>
          </a:p>
        </p:txBody>
      </p:sp>
    </p:spTree>
    <p:extLst>
      <p:ext uri="{BB962C8B-B14F-4D97-AF65-F5344CB8AC3E}">
        <p14:creationId xmlns:p14="http://schemas.microsoft.com/office/powerpoint/2010/main" val="2534071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823ABF-4217-DF23-38A4-25BB3D39670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9219B3-14CB-8143-AA6F-B257696D6D78}" type="slidenum">
              <a:rPr kumimoji="0" lang="en-US" sz="1200" b="1" i="0" u="none" strike="noStrike" kern="1200" cap="none" spc="0" normalizeH="0" baseline="0" noProof="0" smtClean="0">
                <a:ln>
                  <a:noFill/>
                </a:ln>
                <a:solidFill>
                  <a:srgbClr val="2C333F"/>
                </a:solidFill>
                <a:effectLst/>
                <a:uLnTx/>
                <a:uFillTx/>
                <a:latin typeface="Atkinson Hyperlegible"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sp>
        <p:nvSpPr>
          <p:cNvPr id="3" name="Date Placeholder 2">
            <a:extLst>
              <a:ext uri="{FF2B5EF4-FFF2-40B4-BE49-F238E27FC236}">
                <a16:creationId xmlns:a16="http://schemas.microsoft.com/office/drawing/2014/main" id="{70553241-C301-EA3E-28E0-06C3542D8BB1}"/>
              </a:ext>
            </a:extLst>
          </p:cNvPr>
          <p:cNvSpPr>
            <a:spLocks noGrp="1"/>
          </p:cNvSpPr>
          <p:nvPr>
            <p:ph type="dt" sz="half" idx="2"/>
          </p:nvPr>
        </p:nvSpPr>
        <p:spPr/>
        <p:txBody>
          <a:bodyPr/>
          <a:lstStyle/>
          <a:p>
            <a:pPr lvl="0" defTabSz="457200">
              <a:buClrTx/>
            </a:pP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May </a:t>
            </a:r>
            <a:r>
              <a:rPr lang="en-US" kern="1200" dirty="0"/>
              <a:t>6,</a:t>
            </a: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 2026</a:t>
            </a:r>
          </a:p>
        </p:txBody>
      </p:sp>
      <p:sp>
        <p:nvSpPr>
          <p:cNvPr id="4" name="Footer Placeholder 3">
            <a:extLst>
              <a:ext uri="{FF2B5EF4-FFF2-40B4-BE49-F238E27FC236}">
                <a16:creationId xmlns:a16="http://schemas.microsoft.com/office/drawing/2014/main" id="{5A57CC06-8BCC-DC93-76BF-560EDF9D9919}"/>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C333F"/>
                </a:solidFill>
                <a:effectLst/>
                <a:uLnTx/>
                <a:uFillTx/>
                <a:latin typeface="Atkinson Hyperlegible" pitchFamily="2" charset="0"/>
                <a:ea typeface="+mn-ea"/>
                <a:cs typeface="+mn-cs"/>
              </a:rPr>
              <a:t>EMERSE Community Meeting</a:t>
            </a:r>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sp>
        <p:nvSpPr>
          <p:cNvPr id="6" name="Text Placeholder 5">
            <a:extLst>
              <a:ext uri="{FF2B5EF4-FFF2-40B4-BE49-F238E27FC236}">
                <a16:creationId xmlns:a16="http://schemas.microsoft.com/office/drawing/2014/main" id="{018FCDDE-5F67-20ED-012F-61A6F301FE2D}"/>
              </a:ext>
            </a:extLst>
          </p:cNvPr>
          <p:cNvSpPr>
            <a:spLocks noGrp="1"/>
          </p:cNvSpPr>
          <p:nvPr>
            <p:ph type="body" sz="quarter" idx="13"/>
          </p:nvPr>
        </p:nvSpPr>
        <p:spPr/>
        <p:txBody>
          <a:bodyPr/>
          <a:lstStyle/>
          <a:p>
            <a:pPr marL="0" indent="0">
              <a:buNone/>
            </a:pPr>
            <a:r>
              <a:rPr lang="en-US" dirty="0"/>
              <a:t>Methods</a:t>
            </a:r>
          </a:p>
        </p:txBody>
      </p:sp>
      <p:sp>
        <p:nvSpPr>
          <p:cNvPr id="7" name="Title 6">
            <a:extLst>
              <a:ext uri="{FF2B5EF4-FFF2-40B4-BE49-F238E27FC236}">
                <a16:creationId xmlns:a16="http://schemas.microsoft.com/office/drawing/2014/main" id="{CD1595F6-06D8-BD72-6F79-C43D27FF76E7}"/>
              </a:ext>
            </a:extLst>
          </p:cNvPr>
          <p:cNvSpPr>
            <a:spLocks noGrp="1"/>
          </p:cNvSpPr>
          <p:nvPr>
            <p:ph type="title"/>
          </p:nvPr>
        </p:nvSpPr>
        <p:spPr/>
        <p:txBody>
          <a:bodyPr>
            <a:normAutofit/>
          </a:bodyPr>
          <a:lstStyle/>
          <a:p>
            <a:r>
              <a:rPr lang="en-US" dirty="0"/>
              <a:t>Development of a Rule-based Phenotype</a:t>
            </a:r>
          </a:p>
        </p:txBody>
      </p:sp>
      <p:graphicFrame>
        <p:nvGraphicFramePr>
          <p:cNvPr id="8" name="Content Placeholder 4">
            <a:extLst>
              <a:ext uri="{FF2B5EF4-FFF2-40B4-BE49-F238E27FC236}">
                <a16:creationId xmlns:a16="http://schemas.microsoft.com/office/drawing/2014/main" id="{9DACE0E8-8198-71A4-0E0E-E76E9DAD806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35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4C721F-8F63-7B7F-CE2B-391177195A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9219B3-14CB-8143-AA6F-B257696D6D78}" type="slidenum">
              <a:rPr kumimoji="0" lang="en-US" sz="1200" b="1" i="0" u="none" strike="noStrike" kern="1200" cap="none" spc="0" normalizeH="0" baseline="0" noProof="0" smtClean="0">
                <a:ln>
                  <a:noFill/>
                </a:ln>
                <a:solidFill>
                  <a:srgbClr val="2C333F"/>
                </a:solidFill>
                <a:effectLst/>
                <a:uLnTx/>
                <a:uFillTx/>
                <a:latin typeface="Atkinson Hyperlegible"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1" i="0" u="none" strike="noStrike" kern="1200" cap="none" spc="0" normalizeH="0" baseline="0" noProof="0">
              <a:ln>
                <a:noFill/>
              </a:ln>
              <a:solidFill>
                <a:srgbClr val="2C333F"/>
              </a:solidFill>
              <a:effectLst/>
              <a:uLnTx/>
              <a:uFillTx/>
              <a:latin typeface="Atkinson Hyperlegible" pitchFamily="2" charset="0"/>
              <a:ea typeface="+mn-ea"/>
              <a:cs typeface="+mn-cs"/>
            </a:endParaRPr>
          </a:p>
        </p:txBody>
      </p:sp>
      <p:sp>
        <p:nvSpPr>
          <p:cNvPr id="3" name="Date Placeholder 2">
            <a:extLst>
              <a:ext uri="{FF2B5EF4-FFF2-40B4-BE49-F238E27FC236}">
                <a16:creationId xmlns:a16="http://schemas.microsoft.com/office/drawing/2014/main" id="{50CFD255-F87E-36A1-9E05-B9ED181DCB93}"/>
              </a:ext>
            </a:extLst>
          </p:cNvPr>
          <p:cNvSpPr>
            <a:spLocks noGrp="1"/>
          </p:cNvSpPr>
          <p:nvPr>
            <p:ph type="dt" sz="half" idx="13"/>
          </p:nvPr>
        </p:nvSpPr>
        <p:spPr>
          <a:xfrm>
            <a:off x="7239000" y="6435724"/>
            <a:ext cx="2527300" cy="365125"/>
          </a:xfrm>
        </p:spPr>
        <p:txBody>
          <a:bodyPr anchor="ctr">
            <a:normAutofit/>
          </a:bodyPr>
          <a:lstStyle/>
          <a:p>
            <a:pPr lvl="0" defTabSz="457200">
              <a:spcAft>
                <a:spcPts val="600"/>
              </a:spcAft>
              <a:buClrTx/>
            </a:pP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May </a:t>
            </a:r>
            <a:r>
              <a:rPr lang="en-US" kern="1200" dirty="0"/>
              <a:t>6,</a:t>
            </a: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 2026</a:t>
            </a:r>
          </a:p>
        </p:txBody>
      </p:sp>
      <p:sp>
        <p:nvSpPr>
          <p:cNvPr id="4" name="Footer Placeholder 3">
            <a:extLst>
              <a:ext uri="{FF2B5EF4-FFF2-40B4-BE49-F238E27FC236}">
                <a16:creationId xmlns:a16="http://schemas.microsoft.com/office/drawing/2014/main" id="{5FA405F0-7C5E-6C3E-EEC2-116BDC0D856F}"/>
              </a:ext>
            </a:extLst>
          </p:cNvPr>
          <p:cNvSpPr>
            <a:spLocks noGrp="1"/>
          </p:cNvSpPr>
          <p:nvPr>
            <p:ph type="ftr" sz="quarter" idx="11"/>
          </p:nvPr>
        </p:nvSpPr>
        <p:spPr>
          <a:xfrm>
            <a:off x="838200" y="6435725"/>
            <a:ext cx="6273800" cy="365125"/>
          </a:xfrm>
        </p:spPr>
        <p:txBody>
          <a:bodyPr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2C333F"/>
                </a:solidFill>
                <a:effectLst/>
                <a:uLnTx/>
                <a:uFillTx/>
                <a:latin typeface="Atkinson Hyperlegible" pitchFamily="2" charset="0"/>
                <a:ea typeface="+mn-ea"/>
                <a:cs typeface="+mn-cs"/>
              </a:rPr>
              <a:t>EMERSE Community Meeting</a:t>
            </a:r>
          </a:p>
        </p:txBody>
      </p:sp>
      <p:pic>
        <p:nvPicPr>
          <p:cNvPr id="11" name="Content Placeholder 7" descr="A black and white medical chart&#10;&#10;Description automatically generated with medium confidence">
            <a:extLst>
              <a:ext uri="{FF2B5EF4-FFF2-40B4-BE49-F238E27FC236}">
                <a16:creationId xmlns:a16="http://schemas.microsoft.com/office/drawing/2014/main" id="{2FB13FD2-5174-D412-31A9-528418FF1157}"/>
              </a:ext>
            </a:extLst>
          </p:cNvPr>
          <p:cNvPicPr>
            <a:picLocks noGrp="1" noChangeAspect="1"/>
          </p:cNvPicPr>
          <p:nvPr>
            <p:ph idx="1"/>
          </p:nvPr>
        </p:nvPicPr>
        <p:blipFill>
          <a:blip r:embed="rId3"/>
          <a:stretch>
            <a:fillRect/>
          </a:stretch>
        </p:blipFill>
        <p:spPr>
          <a:xfrm>
            <a:off x="5183188" y="1680591"/>
            <a:ext cx="6172200" cy="3487292"/>
          </a:xfrm>
          <a:prstGeom prst="rect">
            <a:avLst/>
          </a:prstGeom>
          <a:noFill/>
        </p:spPr>
      </p:pic>
      <p:sp>
        <p:nvSpPr>
          <p:cNvPr id="16" name="Text Placeholder 2">
            <a:extLst>
              <a:ext uri="{FF2B5EF4-FFF2-40B4-BE49-F238E27FC236}">
                <a16:creationId xmlns:a16="http://schemas.microsoft.com/office/drawing/2014/main" id="{F3ACDB09-3DED-C795-5D02-AA2E16C75DC7}"/>
              </a:ext>
            </a:extLst>
          </p:cNvPr>
          <p:cNvSpPr>
            <a:spLocks noGrp="1"/>
          </p:cNvSpPr>
          <p:nvPr>
            <p:ph type="body" sz="half" idx="2"/>
          </p:nvPr>
        </p:nvSpPr>
        <p:spPr>
          <a:xfrm>
            <a:off x="839788" y="2057400"/>
            <a:ext cx="3932237" cy="3811588"/>
          </a:xfrm>
        </p:spPr>
        <p:txBody>
          <a:bodyPr/>
          <a:lstStyle/>
          <a:p>
            <a:pPr marL="285750" marR="0" lvl="0" indent="-285750">
              <a:buFont typeface="Arial" panose="020B0604020202020204" pitchFamily="34" charset="0"/>
              <a:buChar char="•"/>
            </a:pPr>
            <a:r>
              <a:rPr lang="en-US" sz="1600" kern="100" dirty="0">
                <a:effectLst/>
                <a:latin typeface="Arial" panose="020B0604020202020204" pitchFamily="34" charset="0"/>
                <a:ea typeface="Calibri" panose="020F0502020204030204" pitchFamily="34" charset="0"/>
              </a:rPr>
              <a:t>If </a:t>
            </a:r>
            <a:r>
              <a:rPr lang="en-US" sz="1600" b="1" kern="100" dirty="0">
                <a:effectLst/>
                <a:latin typeface="Arial" panose="020B0604020202020204" pitchFamily="34" charset="0"/>
                <a:ea typeface="Calibri" panose="020F0502020204030204" pitchFamily="34" charset="0"/>
              </a:rPr>
              <a:t>4 major</a:t>
            </a:r>
            <a:r>
              <a:rPr lang="en-US" sz="1600" kern="100" dirty="0">
                <a:effectLst/>
                <a:latin typeface="Arial" panose="020B0604020202020204" pitchFamily="34" charset="0"/>
                <a:ea typeface="Calibri" panose="020F0502020204030204" pitchFamily="34" charset="0"/>
              </a:rPr>
              <a:t> OR </a:t>
            </a:r>
            <a:r>
              <a:rPr lang="en-US" sz="1600" b="1" kern="100" dirty="0">
                <a:effectLst/>
                <a:latin typeface="Arial" panose="020B0604020202020204" pitchFamily="34" charset="0"/>
                <a:ea typeface="Calibri" panose="020F0502020204030204" pitchFamily="34" charset="0"/>
              </a:rPr>
              <a:t>3 major + at least 3 minor</a:t>
            </a:r>
            <a:r>
              <a:rPr lang="en-US" sz="1600" kern="100" dirty="0">
                <a:effectLst/>
                <a:latin typeface="Arial" panose="020B0604020202020204" pitchFamily="34" charset="0"/>
                <a:ea typeface="Calibri" panose="020F0502020204030204" pitchFamily="34" charset="0"/>
              </a:rPr>
              <a:t> </a:t>
            </a:r>
            <a:br>
              <a:rPr lang="en-US" sz="1600" kern="100" dirty="0">
                <a:effectLst/>
                <a:latin typeface="Arial" panose="020B0604020202020204" pitchFamily="34" charset="0"/>
                <a:ea typeface="Calibri" panose="020F0502020204030204" pitchFamily="34" charset="0"/>
              </a:rPr>
            </a:br>
            <a:r>
              <a:rPr lang="en-US" sz="1600" kern="100" dirty="0">
                <a:effectLst/>
                <a:latin typeface="Arial" panose="020B0604020202020204" pitchFamily="34" charset="0"/>
                <a:ea typeface="Calibri" panose="020F0502020204030204" pitchFamily="34" charset="0"/>
              </a:rPr>
              <a:t>THEN “Definite” (code as 2)</a:t>
            </a:r>
            <a:endParaRPr lang="en-US" kern="100" dirty="0">
              <a:latin typeface="Arial" panose="020B0604020202020204" pitchFamily="34" charset="0"/>
              <a:ea typeface="Calibri" panose="020F0502020204030204" pitchFamily="34" charset="0"/>
            </a:endParaRPr>
          </a:p>
          <a:p>
            <a:pPr marL="285750" marR="0" lvl="0" indent="-285750">
              <a:buFont typeface="Arial" panose="020B0604020202020204" pitchFamily="34" charset="0"/>
              <a:buChar char="•"/>
            </a:pPr>
            <a:r>
              <a:rPr lang="en-US" sz="1600" kern="100" dirty="0">
                <a:effectLst/>
                <a:latin typeface="Arial" panose="020B0604020202020204" pitchFamily="34" charset="0"/>
                <a:ea typeface="Calibri" panose="020F0502020204030204" pitchFamily="34" charset="0"/>
              </a:rPr>
              <a:t>If </a:t>
            </a:r>
            <a:r>
              <a:rPr lang="en-US" sz="1600" b="1" kern="100" dirty="0">
                <a:effectLst/>
                <a:latin typeface="Arial" panose="020B0604020202020204" pitchFamily="34" charset="0"/>
                <a:ea typeface="Calibri" panose="020F0502020204030204" pitchFamily="34" charset="0"/>
              </a:rPr>
              <a:t>1 or 2 major + at least 3 minor </a:t>
            </a:r>
            <a:br>
              <a:rPr lang="en-US" sz="1600" b="1" kern="100" dirty="0">
                <a:effectLst/>
                <a:latin typeface="Arial" panose="020B0604020202020204" pitchFamily="34" charset="0"/>
                <a:ea typeface="Calibri" panose="020F0502020204030204" pitchFamily="34" charset="0"/>
              </a:rPr>
            </a:br>
            <a:r>
              <a:rPr lang="en-US" sz="1600" kern="100" dirty="0">
                <a:effectLst/>
                <a:latin typeface="Arial" panose="020B0604020202020204" pitchFamily="34" charset="0"/>
                <a:ea typeface="Calibri" panose="020F0502020204030204" pitchFamily="34" charset="0"/>
              </a:rPr>
              <a:t>THEN “Probable” (code as 1)</a:t>
            </a:r>
            <a:endParaRPr lang="en-US" kern="100" dirty="0">
              <a:latin typeface="Arial" panose="020B0604020202020204" pitchFamily="34" charset="0"/>
              <a:ea typeface="Calibri" panose="020F0502020204030204" pitchFamily="34" charset="0"/>
            </a:endParaRPr>
          </a:p>
          <a:p>
            <a:pPr marL="285750" marR="0" lvl="0" indent="-285750">
              <a:buFont typeface="Arial" panose="020B0604020202020204" pitchFamily="34" charset="0"/>
              <a:buChar char="•"/>
            </a:pPr>
            <a:r>
              <a:rPr lang="en-US" sz="1600" kern="100" dirty="0">
                <a:effectLst/>
                <a:latin typeface="Arial" panose="020B0604020202020204" pitchFamily="34" charset="0"/>
                <a:ea typeface="Calibri" panose="020F0502020204030204" pitchFamily="34" charset="0"/>
              </a:rPr>
              <a:t>Else: “None” (code as 0)</a:t>
            </a:r>
          </a:p>
          <a:p>
            <a:endParaRPr lang="en-US" dirty="0"/>
          </a:p>
        </p:txBody>
      </p:sp>
      <p:sp>
        <p:nvSpPr>
          <p:cNvPr id="18" name="Title 3">
            <a:extLst>
              <a:ext uri="{FF2B5EF4-FFF2-40B4-BE49-F238E27FC236}">
                <a16:creationId xmlns:a16="http://schemas.microsoft.com/office/drawing/2014/main" id="{253168CA-89E4-6419-C2FC-AF1AB14755FC}"/>
              </a:ext>
            </a:extLst>
          </p:cNvPr>
          <p:cNvSpPr>
            <a:spLocks noGrp="1"/>
          </p:cNvSpPr>
          <p:nvPr>
            <p:ph type="title"/>
          </p:nvPr>
        </p:nvSpPr>
        <p:spPr>
          <a:xfrm>
            <a:off x="839788" y="457200"/>
            <a:ext cx="3932237" cy="1600200"/>
          </a:xfrm>
        </p:spPr>
        <p:txBody>
          <a:bodyPr/>
          <a:lstStyle/>
          <a:p>
            <a:r>
              <a:rPr lang="en-US" dirty="0"/>
              <a:t>Rule-based Phenotype for the Blake Criteria</a:t>
            </a:r>
          </a:p>
        </p:txBody>
      </p:sp>
    </p:spTree>
    <p:extLst>
      <p:ext uri="{BB962C8B-B14F-4D97-AF65-F5344CB8AC3E}">
        <p14:creationId xmlns:p14="http://schemas.microsoft.com/office/powerpoint/2010/main" val="3417538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DCC1C-640C-7FF7-7754-5E993D91936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9C8023-390D-C78F-D79D-05389F3FC7A5}"/>
              </a:ext>
            </a:extLst>
          </p:cNvPr>
          <p:cNvSpPr>
            <a:spLocks noGrp="1"/>
          </p:cNvSpPr>
          <p:nvPr>
            <p:ph type="sldNum" sz="quarter" idx="12"/>
          </p:nvPr>
        </p:nvSpPr>
        <p:spPr>
          <a:xfrm>
            <a:off x="9893300" y="6435725"/>
            <a:ext cx="1460500"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919219B3-14CB-8143-AA6F-B257696D6D78}" type="slidenum">
              <a:rPr kumimoji="0" lang="en-US" sz="1200" b="1" i="0" u="none" strike="noStrike" kern="1200" cap="none" spc="0" normalizeH="0" baseline="0" noProof="0" smtClean="0">
                <a:ln>
                  <a:noFill/>
                </a:ln>
                <a:solidFill>
                  <a:srgbClr val="2C333F"/>
                </a:solidFill>
                <a:effectLst/>
                <a:uLnTx/>
                <a:uFillTx/>
                <a:latin typeface="Atkinson Hyperlegible" pitchFamily="2" charset="0"/>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23</a:t>
            </a:fld>
            <a:endParaRPr kumimoji="0" lang="en-US" sz="1200" b="1" i="0" u="none" strike="noStrike" kern="1200" cap="none" spc="0" normalizeH="0" baseline="0" noProof="0">
              <a:ln>
                <a:noFill/>
              </a:ln>
              <a:solidFill>
                <a:srgbClr val="2C333F"/>
              </a:solidFill>
              <a:effectLst/>
              <a:uLnTx/>
              <a:uFillTx/>
              <a:latin typeface="Atkinson Hyperlegible" pitchFamily="2" charset="0"/>
              <a:ea typeface="+mn-ea"/>
              <a:cs typeface="+mn-cs"/>
            </a:endParaRPr>
          </a:p>
        </p:txBody>
      </p:sp>
      <p:sp>
        <p:nvSpPr>
          <p:cNvPr id="3" name="Date Placeholder 2">
            <a:extLst>
              <a:ext uri="{FF2B5EF4-FFF2-40B4-BE49-F238E27FC236}">
                <a16:creationId xmlns:a16="http://schemas.microsoft.com/office/drawing/2014/main" id="{C4626F02-BEE1-EA9F-4C02-B4CCF3A7CD8F}"/>
              </a:ext>
            </a:extLst>
          </p:cNvPr>
          <p:cNvSpPr>
            <a:spLocks noGrp="1"/>
          </p:cNvSpPr>
          <p:nvPr>
            <p:ph type="dt" sz="half" idx="2"/>
          </p:nvPr>
        </p:nvSpPr>
        <p:spPr>
          <a:xfrm>
            <a:off x="7239000" y="6435724"/>
            <a:ext cx="2527300" cy="365125"/>
          </a:xfrm>
        </p:spPr>
        <p:txBody>
          <a:bodyPr anchor="ctr">
            <a:normAutofit/>
          </a:bodyPr>
          <a:lstStyle/>
          <a:p>
            <a:pPr lvl="0" defTabSz="457200">
              <a:spcAft>
                <a:spcPts val="600"/>
              </a:spcAft>
              <a:buClrTx/>
            </a:pP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May </a:t>
            </a:r>
            <a:r>
              <a:rPr lang="en-US" kern="1200" dirty="0"/>
              <a:t>6,</a:t>
            </a: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 2026</a:t>
            </a:r>
          </a:p>
        </p:txBody>
      </p:sp>
      <p:sp>
        <p:nvSpPr>
          <p:cNvPr id="4" name="Footer Placeholder 3">
            <a:extLst>
              <a:ext uri="{FF2B5EF4-FFF2-40B4-BE49-F238E27FC236}">
                <a16:creationId xmlns:a16="http://schemas.microsoft.com/office/drawing/2014/main" id="{BA95DE51-E2B0-1E57-1BF9-6145667B3ED1}"/>
              </a:ext>
            </a:extLst>
          </p:cNvPr>
          <p:cNvSpPr>
            <a:spLocks noGrp="1"/>
          </p:cNvSpPr>
          <p:nvPr>
            <p:ph type="ftr" sz="quarter" idx="11"/>
          </p:nvPr>
        </p:nvSpPr>
        <p:spPr>
          <a:xfrm>
            <a:off x="838200" y="6435725"/>
            <a:ext cx="6273800" cy="365125"/>
          </a:xfrm>
        </p:spPr>
        <p:txBody>
          <a:bodyPr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2C333F"/>
                </a:solidFill>
                <a:effectLst/>
                <a:uLnTx/>
                <a:uFillTx/>
                <a:latin typeface="Atkinson Hyperlegible" pitchFamily="2" charset="0"/>
                <a:ea typeface="+mn-ea"/>
                <a:cs typeface="+mn-cs"/>
              </a:rPr>
              <a:t>EMERSE Community Meeting</a:t>
            </a:r>
          </a:p>
        </p:txBody>
      </p:sp>
      <p:pic>
        <p:nvPicPr>
          <p:cNvPr id="13" name="Content Placeholder 9" descr="A screenshot of a computer&#10;&#10;AI-generated content may be incorrect.">
            <a:extLst>
              <a:ext uri="{FF2B5EF4-FFF2-40B4-BE49-F238E27FC236}">
                <a16:creationId xmlns:a16="http://schemas.microsoft.com/office/drawing/2014/main" id="{FB5F6ECC-FBB1-7926-619F-E629FCF974D6}"/>
              </a:ext>
            </a:extLst>
          </p:cNvPr>
          <p:cNvPicPr>
            <a:picLocks noGrp="1" noChangeAspect="1"/>
          </p:cNvPicPr>
          <p:nvPr>
            <p:ph idx="1"/>
          </p:nvPr>
        </p:nvPicPr>
        <p:blipFill>
          <a:blip r:embed="rId3"/>
          <a:stretch>
            <a:fillRect/>
          </a:stretch>
        </p:blipFill>
        <p:spPr>
          <a:xfrm>
            <a:off x="838200" y="2223512"/>
            <a:ext cx="10515600" cy="2944369"/>
          </a:xfrm>
          <a:prstGeom prst="rect">
            <a:avLst/>
          </a:prstGeom>
          <a:noFill/>
        </p:spPr>
      </p:pic>
      <p:sp>
        <p:nvSpPr>
          <p:cNvPr id="6" name="Text Placeholder 5">
            <a:extLst>
              <a:ext uri="{FF2B5EF4-FFF2-40B4-BE49-F238E27FC236}">
                <a16:creationId xmlns:a16="http://schemas.microsoft.com/office/drawing/2014/main" id="{58A6978D-2164-CF15-BE1B-4D662FC04756}"/>
              </a:ext>
            </a:extLst>
          </p:cNvPr>
          <p:cNvSpPr>
            <a:spLocks noGrp="1"/>
          </p:cNvSpPr>
          <p:nvPr>
            <p:ph type="body" sz="quarter" idx="13"/>
          </p:nvPr>
        </p:nvSpPr>
        <p:spPr>
          <a:xfrm>
            <a:off x="838200" y="993774"/>
            <a:ext cx="10515600" cy="574966"/>
          </a:xfrm>
        </p:spPr>
        <p:txBody>
          <a:bodyPr>
            <a:normAutofit/>
          </a:bodyPr>
          <a:lstStyle/>
          <a:p>
            <a:pPr marL="0" indent="0">
              <a:buNone/>
            </a:pPr>
            <a:r>
              <a:rPr lang="en-US" dirty="0"/>
              <a:t>Example of our spreadsheets</a:t>
            </a:r>
          </a:p>
        </p:txBody>
      </p:sp>
      <p:sp>
        <p:nvSpPr>
          <p:cNvPr id="7" name="Title 6">
            <a:extLst>
              <a:ext uri="{FF2B5EF4-FFF2-40B4-BE49-F238E27FC236}">
                <a16:creationId xmlns:a16="http://schemas.microsoft.com/office/drawing/2014/main" id="{673BD588-F07F-B491-2EC8-1BA6AC9DDEB0}"/>
              </a:ext>
            </a:extLst>
          </p:cNvPr>
          <p:cNvSpPr>
            <a:spLocks noGrp="1"/>
          </p:cNvSpPr>
          <p:nvPr>
            <p:ph type="title"/>
          </p:nvPr>
        </p:nvSpPr>
        <p:spPr>
          <a:xfrm>
            <a:off x="838200" y="136525"/>
            <a:ext cx="10515600" cy="777875"/>
          </a:xfrm>
        </p:spPr>
        <p:txBody>
          <a:bodyPr anchor="ctr">
            <a:normAutofit/>
          </a:bodyPr>
          <a:lstStyle/>
          <a:p>
            <a:r>
              <a:rPr lang="en-US" sz="4000" dirty="0"/>
              <a:t>Defining the Rule-based Phenotype</a:t>
            </a:r>
          </a:p>
        </p:txBody>
      </p:sp>
    </p:spTree>
    <p:extLst>
      <p:ext uri="{BB962C8B-B14F-4D97-AF65-F5344CB8AC3E}">
        <p14:creationId xmlns:p14="http://schemas.microsoft.com/office/powerpoint/2010/main" val="2460309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D7AE38-04C6-1C78-EE42-243EEF32D139}"/>
              </a:ext>
            </a:extLst>
          </p:cNvPr>
          <p:cNvPicPr>
            <a:picLocks noChangeAspect="1"/>
          </p:cNvPicPr>
          <p:nvPr/>
        </p:nvPicPr>
        <p:blipFill>
          <a:blip r:embed="rId3"/>
          <a:stretch>
            <a:fillRect/>
          </a:stretch>
        </p:blipFill>
        <p:spPr>
          <a:xfrm>
            <a:off x="2209800" y="305316"/>
            <a:ext cx="7772400" cy="6247368"/>
          </a:xfrm>
          <a:prstGeom prst="rect">
            <a:avLst/>
          </a:prstGeom>
          <a:ln>
            <a:solidFill>
              <a:schemeClr val="accent1"/>
            </a:solidFill>
          </a:ln>
        </p:spPr>
      </p:pic>
      <p:sp>
        <p:nvSpPr>
          <p:cNvPr id="9" name="Date Placeholder 8">
            <a:extLst>
              <a:ext uri="{FF2B5EF4-FFF2-40B4-BE49-F238E27FC236}">
                <a16:creationId xmlns:a16="http://schemas.microsoft.com/office/drawing/2014/main" id="{6AF19FA7-49EB-8249-36EA-55BEAD3D2490}"/>
              </a:ext>
            </a:extLst>
          </p:cNvPr>
          <p:cNvSpPr>
            <a:spLocks noGrp="1"/>
          </p:cNvSpPr>
          <p:nvPr>
            <p:ph type="dt" sz="half" idx="2"/>
          </p:nvPr>
        </p:nvSpPr>
        <p:spPr/>
        <p:txBody>
          <a:bodyPr/>
          <a:lstStyle/>
          <a:p>
            <a:pPr lvl="0" defTabSz="457200">
              <a:buClrTx/>
            </a:pP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May </a:t>
            </a:r>
            <a:r>
              <a:rPr lang="en-US" kern="1200" dirty="0"/>
              <a:t>6,</a:t>
            </a: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 2026</a:t>
            </a:r>
          </a:p>
        </p:txBody>
      </p:sp>
      <p:sp>
        <p:nvSpPr>
          <p:cNvPr id="10" name="Footer Placeholder 9">
            <a:extLst>
              <a:ext uri="{FF2B5EF4-FFF2-40B4-BE49-F238E27FC236}">
                <a16:creationId xmlns:a16="http://schemas.microsoft.com/office/drawing/2014/main" id="{AEBAF1D5-C25A-B78D-636C-4A02EF02E208}"/>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C333F"/>
                </a:solidFill>
                <a:effectLst/>
                <a:uLnTx/>
                <a:uFillTx/>
                <a:latin typeface="Atkinson Hyperlegible" pitchFamily="2" charset="0"/>
                <a:ea typeface="+mn-ea"/>
                <a:cs typeface="+mn-cs"/>
              </a:rPr>
              <a:t>EMERSE Community Meeting</a:t>
            </a:r>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sp>
        <p:nvSpPr>
          <p:cNvPr id="2" name="Slide Number Placeholder 1">
            <a:extLst>
              <a:ext uri="{FF2B5EF4-FFF2-40B4-BE49-F238E27FC236}">
                <a16:creationId xmlns:a16="http://schemas.microsoft.com/office/drawing/2014/main" id="{E8D42690-597E-D5D7-60F3-091D019A6E7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9219B3-14CB-8143-AA6F-B257696D6D78}" type="slidenum">
              <a:rPr kumimoji="0" lang="en-US" sz="1200" b="1" i="0" u="none" strike="noStrike" kern="1200" cap="none" spc="0" normalizeH="0" baseline="0" noProof="0" smtClean="0">
                <a:ln>
                  <a:noFill/>
                </a:ln>
                <a:solidFill>
                  <a:srgbClr val="2C333F"/>
                </a:solidFill>
                <a:effectLst/>
                <a:uLnTx/>
                <a:uFillTx/>
                <a:latin typeface="Atkinson Hyperlegible"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spTree>
    <p:extLst>
      <p:ext uri="{BB962C8B-B14F-4D97-AF65-F5344CB8AC3E}">
        <p14:creationId xmlns:p14="http://schemas.microsoft.com/office/powerpoint/2010/main" val="1332217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0AE7B-ACF4-8F3A-D75E-1469AF0FBF3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8DA60B-56F7-67FA-B6F2-FF51BE12D7D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9219B3-14CB-8143-AA6F-B257696D6D78}" type="slidenum">
              <a:rPr kumimoji="0" lang="en-US" sz="1200" b="1" i="0" u="none" strike="noStrike" kern="1200" cap="none" spc="0" normalizeH="0" baseline="0" noProof="0" smtClean="0">
                <a:ln>
                  <a:noFill/>
                </a:ln>
                <a:solidFill>
                  <a:srgbClr val="2C333F"/>
                </a:solidFill>
                <a:effectLst/>
                <a:uLnTx/>
                <a:uFillTx/>
                <a:latin typeface="Atkinson Hyperlegible"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sp>
        <p:nvSpPr>
          <p:cNvPr id="3" name="Date Placeholder 2">
            <a:extLst>
              <a:ext uri="{FF2B5EF4-FFF2-40B4-BE49-F238E27FC236}">
                <a16:creationId xmlns:a16="http://schemas.microsoft.com/office/drawing/2014/main" id="{7962DAC8-78F0-DE89-F308-C77D2BC6852E}"/>
              </a:ext>
            </a:extLst>
          </p:cNvPr>
          <p:cNvSpPr>
            <a:spLocks noGrp="1"/>
          </p:cNvSpPr>
          <p:nvPr>
            <p:ph type="dt" sz="half" idx="2"/>
          </p:nvPr>
        </p:nvSpPr>
        <p:spPr>
          <a:xfrm>
            <a:off x="7239000" y="6435724"/>
            <a:ext cx="2527300" cy="365125"/>
          </a:xfrm>
        </p:spPr>
        <p:txBody>
          <a:bodyPr anchor="ctr">
            <a:normAutofit/>
          </a:bodyPr>
          <a:lstStyle/>
          <a:p>
            <a:pPr lvl="0" defTabSz="457200">
              <a:spcAft>
                <a:spcPts val="600"/>
              </a:spcAft>
              <a:buClrTx/>
            </a:pP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May </a:t>
            </a:r>
            <a:r>
              <a:rPr lang="en-US" kern="1200" dirty="0"/>
              <a:t>6,</a:t>
            </a: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 2026</a:t>
            </a:r>
          </a:p>
        </p:txBody>
      </p:sp>
      <p:sp>
        <p:nvSpPr>
          <p:cNvPr id="4" name="Footer Placeholder 3">
            <a:extLst>
              <a:ext uri="{FF2B5EF4-FFF2-40B4-BE49-F238E27FC236}">
                <a16:creationId xmlns:a16="http://schemas.microsoft.com/office/drawing/2014/main" id="{7BF82A9F-C8E2-3049-07DF-D227225D4D61}"/>
              </a:ext>
            </a:extLst>
          </p:cNvPr>
          <p:cNvSpPr>
            <a:spLocks noGrp="1"/>
          </p:cNvSpPr>
          <p:nvPr>
            <p:ph type="ftr" sz="quarter" idx="11"/>
          </p:nvPr>
        </p:nvSpPr>
        <p:spPr>
          <a:xfrm>
            <a:off x="838200" y="6435725"/>
            <a:ext cx="6273800" cy="365125"/>
          </a:xfrm>
        </p:spPr>
        <p:txBody>
          <a:bodyPr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2C333F"/>
                </a:solidFill>
                <a:effectLst/>
                <a:uLnTx/>
                <a:uFillTx/>
                <a:latin typeface="Atkinson Hyperlegible" pitchFamily="2" charset="0"/>
                <a:ea typeface="+mn-ea"/>
                <a:cs typeface="+mn-cs"/>
              </a:rPr>
              <a:t>EMERSE Community Meeting</a:t>
            </a:r>
          </a:p>
        </p:txBody>
      </p:sp>
      <p:pic>
        <p:nvPicPr>
          <p:cNvPr id="11" name="Content Placeholder 10" descr="A diagram of a problem&#10;&#10;Description automatically generated">
            <a:extLst>
              <a:ext uri="{FF2B5EF4-FFF2-40B4-BE49-F238E27FC236}">
                <a16:creationId xmlns:a16="http://schemas.microsoft.com/office/drawing/2014/main" id="{B6455A3C-B657-BEC6-2FEC-426CD573246F}"/>
              </a:ext>
            </a:extLst>
          </p:cNvPr>
          <p:cNvPicPr>
            <a:picLocks noGrp="1" noChangeAspect="1"/>
          </p:cNvPicPr>
          <p:nvPr>
            <p:ph idx="1"/>
          </p:nvPr>
        </p:nvPicPr>
        <p:blipFill>
          <a:blip r:embed="rId3"/>
          <a:stretch>
            <a:fillRect/>
          </a:stretch>
        </p:blipFill>
        <p:spPr>
          <a:xfrm>
            <a:off x="838200" y="2976024"/>
            <a:ext cx="10515600" cy="2050539"/>
          </a:xfrm>
          <a:noFill/>
        </p:spPr>
      </p:pic>
      <p:sp>
        <p:nvSpPr>
          <p:cNvPr id="6" name="Text Placeholder 5">
            <a:extLst>
              <a:ext uri="{FF2B5EF4-FFF2-40B4-BE49-F238E27FC236}">
                <a16:creationId xmlns:a16="http://schemas.microsoft.com/office/drawing/2014/main" id="{51E65297-D863-4B84-BC66-E3BC2B616817}"/>
              </a:ext>
            </a:extLst>
          </p:cNvPr>
          <p:cNvSpPr>
            <a:spLocks noGrp="1"/>
          </p:cNvSpPr>
          <p:nvPr>
            <p:ph type="body" sz="quarter" idx="13"/>
          </p:nvPr>
        </p:nvSpPr>
        <p:spPr>
          <a:xfrm>
            <a:off x="838200" y="993774"/>
            <a:ext cx="10515600" cy="574966"/>
          </a:xfrm>
        </p:spPr>
        <p:txBody>
          <a:bodyPr>
            <a:normAutofit/>
          </a:bodyPr>
          <a:lstStyle/>
          <a:p>
            <a:pPr marL="0" indent="0">
              <a:buNone/>
            </a:pPr>
            <a:r>
              <a:rPr lang="en-US" dirty="0"/>
              <a:t>Simplified</a:t>
            </a:r>
          </a:p>
        </p:txBody>
      </p:sp>
      <p:sp>
        <p:nvSpPr>
          <p:cNvPr id="7" name="Title 6">
            <a:extLst>
              <a:ext uri="{FF2B5EF4-FFF2-40B4-BE49-F238E27FC236}">
                <a16:creationId xmlns:a16="http://schemas.microsoft.com/office/drawing/2014/main" id="{E4B1A083-BF76-BD9E-8B6A-206863FE1E49}"/>
              </a:ext>
            </a:extLst>
          </p:cNvPr>
          <p:cNvSpPr>
            <a:spLocks noGrp="1"/>
          </p:cNvSpPr>
          <p:nvPr>
            <p:ph type="title"/>
          </p:nvPr>
        </p:nvSpPr>
        <p:spPr>
          <a:xfrm>
            <a:off x="838200" y="136525"/>
            <a:ext cx="10515600" cy="777875"/>
          </a:xfrm>
        </p:spPr>
        <p:txBody>
          <a:bodyPr anchor="ctr">
            <a:normAutofit/>
          </a:bodyPr>
          <a:lstStyle/>
          <a:p>
            <a:r>
              <a:rPr lang="en-US" dirty="0"/>
              <a:t>The Chart Review Process</a:t>
            </a:r>
          </a:p>
        </p:txBody>
      </p:sp>
      <p:sp>
        <p:nvSpPr>
          <p:cNvPr id="8" name="Rectangle 7">
            <a:extLst>
              <a:ext uri="{FF2B5EF4-FFF2-40B4-BE49-F238E27FC236}">
                <a16:creationId xmlns:a16="http://schemas.microsoft.com/office/drawing/2014/main" id="{396110D1-DCF1-F738-05A7-2D0FAE948D3F}"/>
              </a:ext>
            </a:extLst>
          </p:cNvPr>
          <p:cNvSpPr/>
          <p:nvPr/>
        </p:nvSpPr>
        <p:spPr>
          <a:xfrm>
            <a:off x="3642102" y="2976024"/>
            <a:ext cx="4221738" cy="1921440"/>
          </a:xfrm>
          <a:prstGeom prst="rect">
            <a:avLst/>
          </a:prstGeom>
          <a:no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7727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9711F6-6223-90C5-EBB9-2114219078C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9219B3-14CB-8143-AA6F-B257696D6D78}" type="slidenum">
              <a:rPr kumimoji="0" lang="en-US" sz="1200" b="1" i="0" u="none" strike="noStrike" kern="1200" cap="none" spc="0" normalizeH="0" baseline="0" noProof="0" smtClean="0">
                <a:ln>
                  <a:noFill/>
                </a:ln>
                <a:solidFill>
                  <a:srgbClr val="2C333F"/>
                </a:solidFill>
                <a:effectLst/>
                <a:uLnTx/>
                <a:uFillTx/>
                <a:latin typeface="Atkinson Hyperlegible"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sp>
        <p:nvSpPr>
          <p:cNvPr id="3" name="Date Placeholder 2">
            <a:extLst>
              <a:ext uri="{FF2B5EF4-FFF2-40B4-BE49-F238E27FC236}">
                <a16:creationId xmlns:a16="http://schemas.microsoft.com/office/drawing/2014/main" id="{126332F1-10A4-BF6E-6616-F8DE138B54E8}"/>
              </a:ext>
            </a:extLst>
          </p:cNvPr>
          <p:cNvSpPr>
            <a:spLocks noGrp="1"/>
          </p:cNvSpPr>
          <p:nvPr>
            <p:ph type="dt" sz="half" idx="2"/>
          </p:nvPr>
        </p:nvSpPr>
        <p:spPr/>
        <p:txBody>
          <a:bodyPr/>
          <a:lstStyle/>
          <a:p>
            <a:pPr lvl="0" defTabSz="457200">
              <a:buClrTx/>
            </a:pP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May </a:t>
            </a:r>
            <a:r>
              <a:rPr lang="en-US" kern="1200" dirty="0"/>
              <a:t>6,</a:t>
            </a: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 2026</a:t>
            </a:r>
          </a:p>
        </p:txBody>
      </p:sp>
      <p:sp>
        <p:nvSpPr>
          <p:cNvPr id="4" name="Footer Placeholder 3">
            <a:extLst>
              <a:ext uri="{FF2B5EF4-FFF2-40B4-BE49-F238E27FC236}">
                <a16:creationId xmlns:a16="http://schemas.microsoft.com/office/drawing/2014/main" id="{78F1B110-FC7B-5BCC-E303-B54A34989CB5}"/>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C333F"/>
                </a:solidFill>
                <a:effectLst/>
                <a:uLnTx/>
                <a:uFillTx/>
                <a:latin typeface="Atkinson Hyperlegible" pitchFamily="2" charset="0"/>
                <a:ea typeface="+mn-ea"/>
                <a:cs typeface="+mn-cs"/>
              </a:rPr>
              <a:t>EMERSE Community Meeting</a:t>
            </a:r>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pic>
        <p:nvPicPr>
          <p:cNvPr id="17" name="Google Shape;86;p1" descr="A picture containing text, clipart&#10;&#10;Description automatically generated">
            <a:extLst>
              <a:ext uri="{FF2B5EF4-FFF2-40B4-BE49-F238E27FC236}">
                <a16:creationId xmlns:a16="http://schemas.microsoft.com/office/drawing/2014/main" id="{91244795-EB5D-491F-7907-2803EF075360}"/>
              </a:ext>
            </a:extLst>
          </p:cNvPr>
          <p:cNvPicPr preferRelativeResize="0">
            <a:picLocks noChangeAspect="1"/>
          </p:cNvPicPr>
          <p:nvPr/>
        </p:nvPicPr>
        <p:blipFill rotWithShape="1">
          <a:blip r:embed="rId3">
            <a:alphaModFix/>
          </a:blip>
          <a:srcRect/>
          <a:stretch/>
        </p:blipFill>
        <p:spPr>
          <a:xfrm>
            <a:off x="11240086" y="6099807"/>
            <a:ext cx="914400" cy="251127"/>
          </a:xfrm>
          <a:prstGeom prst="rect">
            <a:avLst/>
          </a:prstGeom>
          <a:noFill/>
          <a:ln>
            <a:noFill/>
          </a:ln>
        </p:spPr>
      </p:pic>
      <p:sp>
        <p:nvSpPr>
          <p:cNvPr id="12" name="TextBox 11">
            <a:extLst>
              <a:ext uri="{FF2B5EF4-FFF2-40B4-BE49-F238E27FC236}">
                <a16:creationId xmlns:a16="http://schemas.microsoft.com/office/drawing/2014/main" id="{D328DE87-E59E-018A-812F-137D104973AC}"/>
              </a:ext>
            </a:extLst>
          </p:cNvPr>
          <p:cNvSpPr txBox="1"/>
          <p:nvPr/>
        </p:nvSpPr>
        <p:spPr>
          <a:xfrm>
            <a:off x="0" y="6038463"/>
            <a:ext cx="1867819" cy="276999"/>
          </a:xfrm>
          <a:prstGeom prst="rect">
            <a:avLst/>
          </a:prstGeom>
          <a:solidFill>
            <a:srgbClr val="F6F6F6"/>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A2D33"/>
                </a:solidFill>
                <a:effectLst/>
                <a:uLnTx/>
                <a:uFillTx/>
                <a:latin typeface="Atkinson Hyperlegible" pitchFamily="2" charset="0"/>
                <a:ea typeface="+mn-ea"/>
                <a:cs typeface="+mn-cs"/>
              </a:rPr>
              <a:t>Source: </a:t>
            </a:r>
            <a:r>
              <a:rPr kumimoji="0" lang="en-US" sz="1200" b="0" i="0" u="none" strike="noStrike" kern="1200" cap="none" spc="0" normalizeH="0" baseline="0" noProof="0" dirty="0">
                <a:ln>
                  <a:noFill/>
                </a:ln>
                <a:solidFill>
                  <a:srgbClr val="2A2D33"/>
                </a:solidFill>
                <a:effectLst/>
                <a:uLnTx/>
                <a:uFillTx/>
                <a:latin typeface="Atkinson Hyperlegible" pitchFamily="2" charset="0"/>
                <a:ea typeface="+mn-ea"/>
                <a:cs typeface="+mn-cs"/>
              </a:rPr>
              <a:t>Project EMERSE</a:t>
            </a:r>
          </a:p>
        </p:txBody>
      </p:sp>
      <p:pic>
        <p:nvPicPr>
          <p:cNvPr id="11" name="Content Placeholder 10">
            <a:extLst>
              <a:ext uri="{FF2B5EF4-FFF2-40B4-BE49-F238E27FC236}">
                <a16:creationId xmlns:a16="http://schemas.microsoft.com/office/drawing/2014/main" id="{3F36EA81-1990-3B08-1224-7FABE299A882}"/>
              </a:ext>
            </a:extLst>
          </p:cNvPr>
          <p:cNvPicPr>
            <a:picLocks noGrp="1" noChangeAspect="1"/>
          </p:cNvPicPr>
          <p:nvPr>
            <p:ph idx="1"/>
          </p:nvPr>
        </p:nvPicPr>
        <p:blipFill>
          <a:blip r:embed="rId4"/>
          <a:stretch>
            <a:fillRect/>
          </a:stretch>
        </p:blipFill>
        <p:spPr>
          <a:xfrm>
            <a:off x="1636788" y="1759102"/>
            <a:ext cx="8918423" cy="4219229"/>
          </a:xfrm>
          <a:prstGeom prst="rect">
            <a:avLst/>
          </a:prstGeom>
          <a:ln>
            <a:solidFill>
              <a:schemeClr val="accent5"/>
            </a:solidFill>
          </a:ln>
        </p:spPr>
      </p:pic>
      <p:sp>
        <p:nvSpPr>
          <p:cNvPr id="6" name="Text Placeholder 5">
            <a:extLst>
              <a:ext uri="{FF2B5EF4-FFF2-40B4-BE49-F238E27FC236}">
                <a16:creationId xmlns:a16="http://schemas.microsoft.com/office/drawing/2014/main" id="{81968C06-FC4D-EF06-1A93-FB45C963C1DA}"/>
              </a:ext>
            </a:extLst>
          </p:cNvPr>
          <p:cNvSpPr>
            <a:spLocks noGrp="1"/>
          </p:cNvSpPr>
          <p:nvPr>
            <p:ph type="body" sz="quarter" idx="13"/>
          </p:nvPr>
        </p:nvSpPr>
        <p:spPr/>
        <p:txBody>
          <a:bodyPr/>
          <a:lstStyle/>
          <a:p>
            <a:pPr marL="0" indent="0">
              <a:buNone/>
            </a:pPr>
            <a:r>
              <a:rPr lang="en-US" dirty="0"/>
              <a:t>EMERSE main screen</a:t>
            </a:r>
          </a:p>
        </p:txBody>
      </p:sp>
      <p:sp>
        <p:nvSpPr>
          <p:cNvPr id="7" name="Title 6">
            <a:extLst>
              <a:ext uri="{FF2B5EF4-FFF2-40B4-BE49-F238E27FC236}">
                <a16:creationId xmlns:a16="http://schemas.microsoft.com/office/drawing/2014/main" id="{B3D9D08C-6E5C-C437-6464-24B22F11EED8}"/>
              </a:ext>
            </a:extLst>
          </p:cNvPr>
          <p:cNvSpPr>
            <a:spLocks noGrp="1"/>
          </p:cNvSpPr>
          <p:nvPr>
            <p:ph type="title"/>
          </p:nvPr>
        </p:nvSpPr>
        <p:spPr/>
        <p:txBody>
          <a:bodyPr>
            <a:normAutofit/>
          </a:bodyPr>
          <a:lstStyle/>
          <a:p>
            <a:r>
              <a:rPr lang="en-US" sz="4000" dirty="0"/>
              <a:t>Using EMERSE to Search Records</a:t>
            </a:r>
          </a:p>
        </p:txBody>
      </p:sp>
    </p:spTree>
    <p:extLst>
      <p:ext uri="{BB962C8B-B14F-4D97-AF65-F5344CB8AC3E}">
        <p14:creationId xmlns:p14="http://schemas.microsoft.com/office/powerpoint/2010/main" val="2074718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86B3A5-3441-AEC7-0EC8-144EC9A1F84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9219B3-14CB-8143-AA6F-B257696D6D78}" type="slidenum">
              <a:rPr kumimoji="0" lang="en-US" sz="1200" b="1" i="0" u="none" strike="noStrike" kern="1200" cap="none" spc="0" normalizeH="0" baseline="0" noProof="0" smtClean="0">
                <a:ln>
                  <a:noFill/>
                </a:ln>
                <a:solidFill>
                  <a:srgbClr val="2C333F"/>
                </a:solidFill>
                <a:effectLst/>
                <a:uLnTx/>
                <a:uFillTx/>
                <a:latin typeface="Atkinson Hyperlegible"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sp>
        <p:nvSpPr>
          <p:cNvPr id="3" name="Date Placeholder 2">
            <a:extLst>
              <a:ext uri="{FF2B5EF4-FFF2-40B4-BE49-F238E27FC236}">
                <a16:creationId xmlns:a16="http://schemas.microsoft.com/office/drawing/2014/main" id="{4DD910D3-8497-F596-5D90-F514FEF46BE0}"/>
              </a:ext>
            </a:extLst>
          </p:cNvPr>
          <p:cNvSpPr>
            <a:spLocks noGrp="1"/>
          </p:cNvSpPr>
          <p:nvPr>
            <p:ph type="dt" sz="half" idx="2"/>
          </p:nvPr>
        </p:nvSpPr>
        <p:spPr/>
        <p:txBody>
          <a:bodyPr/>
          <a:lstStyle/>
          <a:p>
            <a:pPr lvl="0" defTabSz="457200">
              <a:buClrTx/>
            </a:pP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May </a:t>
            </a:r>
            <a:r>
              <a:rPr lang="en-US" kern="1200" dirty="0"/>
              <a:t>6,</a:t>
            </a: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 2026</a:t>
            </a:r>
          </a:p>
        </p:txBody>
      </p:sp>
      <p:sp>
        <p:nvSpPr>
          <p:cNvPr id="4" name="Footer Placeholder 3">
            <a:extLst>
              <a:ext uri="{FF2B5EF4-FFF2-40B4-BE49-F238E27FC236}">
                <a16:creationId xmlns:a16="http://schemas.microsoft.com/office/drawing/2014/main" id="{04379379-211C-1975-4B91-9A192CE90C59}"/>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C333F"/>
                </a:solidFill>
                <a:effectLst/>
                <a:uLnTx/>
                <a:uFillTx/>
                <a:latin typeface="Atkinson Hyperlegible" pitchFamily="2" charset="0"/>
                <a:ea typeface="+mn-ea"/>
                <a:cs typeface="+mn-cs"/>
              </a:rPr>
              <a:t>EMERSE Community Meeting</a:t>
            </a:r>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graphicFrame>
        <p:nvGraphicFramePr>
          <p:cNvPr id="8" name="Content Placeholder 7">
            <a:extLst>
              <a:ext uri="{FF2B5EF4-FFF2-40B4-BE49-F238E27FC236}">
                <a16:creationId xmlns:a16="http://schemas.microsoft.com/office/drawing/2014/main" id="{F49ADE90-0166-9281-A8C2-AFE1C7226D0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a:extLst>
              <a:ext uri="{FF2B5EF4-FFF2-40B4-BE49-F238E27FC236}">
                <a16:creationId xmlns:a16="http://schemas.microsoft.com/office/drawing/2014/main" id="{9FBEE8AA-2336-C0B5-D712-BA6EB7D9F380}"/>
              </a:ext>
            </a:extLst>
          </p:cNvPr>
          <p:cNvSpPr>
            <a:spLocks noGrp="1"/>
          </p:cNvSpPr>
          <p:nvPr>
            <p:ph type="body" sz="quarter" idx="13"/>
          </p:nvPr>
        </p:nvSpPr>
        <p:spPr/>
        <p:txBody>
          <a:bodyPr/>
          <a:lstStyle/>
          <a:p>
            <a:pPr marL="0" indent="0">
              <a:buNone/>
            </a:pPr>
            <a:r>
              <a:rPr lang="en-US" dirty="0"/>
              <a:t>Inputting search terms</a:t>
            </a:r>
          </a:p>
        </p:txBody>
      </p:sp>
      <p:sp>
        <p:nvSpPr>
          <p:cNvPr id="5" name="Title 4">
            <a:extLst>
              <a:ext uri="{FF2B5EF4-FFF2-40B4-BE49-F238E27FC236}">
                <a16:creationId xmlns:a16="http://schemas.microsoft.com/office/drawing/2014/main" id="{97C250F8-2FCE-290F-0919-9F9244D74A57}"/>
              </a:ext>
            </a:extLst>
          </p:cNvPr>
          <p:cNvSpPr>
            <a:spLocks noGrp="1"/>
          </p:cNvSpPr>
          <p:nvPr>
            <p:ph type="title"/>
          </p:nvPr>
        </p:nvSpPr>
        <p:spPr/>
        <p:txBody>
          <a:bodyPr>
            <a:normAutofit/>
          </a:bodyPr>
          <a:lstStyle/>
          <a:p>
            <a:r>
              <a:rPr lang="en-US" sz="4000" dirty="0"/>
              <a:t>Using EMERSE to Search Records</a:t>
            </a:r>
          </a:p>
        </p:txBody>
      </p:sp>
    </p:spTree>
    <p:extLst>
      <p:ext uri="{BB962C8B-B14F-4D97-AF65-F5344CB8AC3E}">
        <p14:creationId xmlns:p14="http://schemas.microsoft.com/office/powerpoint/2010/main" val="449504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7A488-0005-6A6C-FB8F-5AFA22CE384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73B096-10A7-C480-6168-CF37A989D50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9219B3-14CB-8143-AA6F-B257696D6D78}" type="slidenum">
              <a:rPr kumimoji="0" lang="en-US" sz="1200" b="1" i="0" u="none" strike="noStrike" kern="1200" cap="none" spc="0" normalizeH="0" baseline="0" noProof="0" smtClean="0">
                <a:ln>
                  <a:noFill/>
                </a:ln>
                <a:solidFill>
                  <a:srgbClr val="2C333F"/>
                </a:solidFill>
                <a:effectLst/>
                <a:uLnTx/>
                <a:uFillTx/>
                <a:latin typeface="Atkinson Hyperlegible"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sp>
        <p:nvSpPr>
          <p:cNvPr id="3" name="Date Placeholder 2">
            <a:extLst>
              <a:ext uri="{FF2B5EF4-FFF2-40B4-BE49-F238E27FC236}">
                <a16:creationId xmlns:a16="http://schemas.microsoft.com/office/drawing/2014/main" id="{4C9AC7B3-8735-C398-AC14-A8C390059474}"/>
              </a:ext>
            </a:extLst>
          </p:cNvPr>
          <p:cNvSpPr>
            <a:spLocks noGrp="1"/>
          </p:cNvSpPr>
          <p:nvPr>
            <p:ph type="dt" sz="half" idx="2"/>
          </p:nvPr>
        </p:nvSpPr>
        <p:spPr/>
        <p:txBody>
          <a:bodyPr/>
          <a:lstStyle/>
          <a:p>
            <a:pPr lvl="0" defTabSz="457200">
              <a:buClrTx/>
            </a:pP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May </a:t>
            </a:r>
            <a:r>
              <a:rPr lang="en-US" kern="1200" dirty="0"/>
              <a:t>6,</a:t>
            </a: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 2026</a:t>
            </a:r>
          </a:p>
        </p:txBody>
      </p:sp>
      <p:sp>
        <p:nvSpPr>
          <p:cNvPr id="4" name="Footer Placeholder 3">
            <a:extLst>
              <a:ext uri="{FF2B5EF4-FFF2-40B4-BE49-F238E27FC236}">
                <a16:creationId xmlns:a16="http://schemas.microsoft.com/office/drawing/2014/main" id="{783602C2-6FE3-B055-C371-17B266AE183E}"/>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C333F"/>
                </a:solidFill>
                <a:effectLst/>
                <a:uLnTx/>
                <a:uFillTx/>
                <a:latin typeface="Atkinson Hyperlegible" pitchFamily="2" charset="0"/>
                <a:ea typeface="+mn-ea"/>
                <a:cs typeface="+mn-cs"/>
              </a:rPr>
              <a:t>EMERSE Community Meeting</a:t>
            </a:r>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pic>
        <p:nvPicPr>
          <p:cNvPr id="9" name="Google Shape;86;p1" descr="A picture containing text, clipart&#10;&#10;Description automatically generated">
            <a:extLst>
              <a:ext uri="{FF2B5EF4-FFF2-40B4-BE49-F238E27FC236}">
                <a16:creationId xmlns:a16="http://schemas.microsoft.com/office/drawing/2014/main" id="{FD7C9356-8D58-F94B-6768-CF3BFBC3B95F}"/>
              </a:ext>
            </a:extLst>
          </p:cNvPr>
          <p:cNvPicPr preferRelativeResize="0">
            <a:picLocks noChangeAspect="1"/>
          </p:cNvPicPr>
          <p:nvPr/>
        </p:nvPicPr>
        <p:blipFill rotWithShape="1">
          <a:blip r:embed="rId3">
            <a:alphaModFix/>
          </a:blip>
          <a:srcRect/>
          <a:stretch/>
        </p:blipFill>
        <p:spPr>
          <a:xfrm>
            <a:off x="11240086" y="6099807"/>
            <a:ext cx="914400" cy="251127"/>
          </a:xfrm>
          <a:prstGeom prst="rect">
            <a:avLst/>
          </a:prstGeom>
          <a:noFill/>
          <a:ln>
            <a:noFill/>
          </a:ln>
        </p:spPr>
      </p:pic>
      <p:pic>
        <p:nvPicPr>
          <p:cNvPr id="8" name="Content Placeholder 7" descr="A screenshot of a computer&#10;&#10;Description automatically generated">
            <a:extLst>
              <a:ext uri="{FF2B5EF4-FFF2-40B4-BE49-F238E27FC236}">
                <a16:creationId xmlns:a16="http://schemas.microsoft.com/office/drawing/2014/main" id="{A604524D-1F0F-FE1F-0414-1C84A9743301}"/>
              </a:ext>
            </a:extLst>
          </p:cNvPr>
          <p:cNvPicPr>
            <a:picLocks noGrp="1" noChangeAspect="1"/>
          </p:cNvPicPr>
          <p:nvPr>
            <p:ph idx="1"/>
          </p:nvPr>
        </p:nvPicPr>
        <p:blipFill>
          <a:blip r:embed="rId4"/>
          <a:stretch>
            <a:fillRect/>
          </a:stretch>
        </p:blipFill>
        <p:spPr>
          <a:xfrm>
            <a:off x="838200" y="3155402"/>
            <a:ext cx="10515600" cy="1691784"/>
          </a:xfrm>
          <a:prstGeom prst="rect">
            <a:avLst/>
          </a:prstGeom>
          <a:ln>
            <a:solidFill>
              <a:schemeClr val="accent1"/>
            </a:solidFill>
          </a:ln>
        </p:spPr>
      </p:pic>
      <p:sp>
        <p:nvSpPr>
          <p:cNvPr id="6" name="Text Placeholder 5">
            <a:extLst>
              <a:ext uri="{FF2B5EF4-FFF2-40B4-BE49-F238E27FC236}">
                <a16:creationId xmlns:a16="http://schemas.microsoft.com/office/drawing/2014/main" id="{D89B70D8-40F6-9ACB-23E0-6C0D1EAFBCA3}"/>
              </a:ext>
            </a:extLst>
          </p:cNvPr>
          <p:cNvSpPr>
            <a:spLocks noGrp="1"/>
          </p:cNvSpPr>
          <p:nvPr>
            <p:ph type="body" sz="quarter" idx="13"/>
          </p:nvPr>
        </p:nvSpPr>
        <p:spPr/>
        <p:txBody>
          <a:bodyPr/>
          <a:lstStyle/>
          <a:p>
            <a:pPr marL="0" indent="0">
              <a:buNone/>
            </a:pPr>
            <a:r>
              <a:rPr lang="en-US" dirty="0"/>
              <a:t>Example screenshot from EMERSE</a:t>
            </a:r>
          </a:p>
        </p:txBody>
      </p:sp>
      <p:sp>
        <p:nvSpPr>
          <p:cNvPr id="7" name="Title 6">
            <a:extLst>
              <a:ext uri="{FF2B5EF4-FFF2-40B4-BE49-F238E27FC236}">
                <a16:creationId xmlns:a16="http://schemas.microsoft.com/office/drawing/2014/main" id="{4CFD11B5-E72B-C475-1C1B-85CBCE570E91}"/>
              </a:ext>
            </a:extLst>
          </p:cNvPr>
          <p:cNvSpPr>
            <a:spLocks noGrp="1"/>
          </p:cNvSpPr>
          <p:nvPr>
            <p:ph type="title"/>
          </p:nvPr>
        </p:nvSpPr>
        <p:spPr/>
        <p:txBody>
          <a:bodyPr>
            <a:normAutofit/>
          </a:bodyPr>
          <a:lstStyle/>
          <a:p>
            <a:r>
              <a:rPr lang="en-US" sz="4000" dirty="0"/>
              <a:t>Using EMERSE to Search Records</a:t>
            </a:r>
          </a:p>
        </p:txBody>
      </p:sp>
    </p:spTree>
    <p:extLst>
      <p:ext uri="{BB962C8B-B14F-4D97-AF65-F5344CB8AC3E}">
        <p14:creationId xmlns:p14="http://schemas.microsoft.com/office/powerpoint/2010/main" val="1531941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BECDE3-2E6E-C6A1-E2C3-E17CAA4B67E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9219B3-14CB-8143-AA6F-B257696D6D78}" type="slidenum">
              <a:rPr kumimoji="0" lang="en-US" sz="1200" b="1" i="0" u="none" strike="noStrike" kern="1200" cap="none" spc="0" normalizeH="0" baseline="0" noProof="0" smtClean="0">
                <a:ln>
                  <a:noFill/>
                </a:ln>
                <a:solidFill>
                  <a:srgbClr val="2C333F"/>
                </a:solidFill>
                <a:effectLst/>
                <a:uLnTx/>
                <a:uFillTx/>
                <a:latin typeface="Atkinson Hyperlegible"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sp>
        <p:nvSpPr>
          <p:cNvPr id="3" name="Date Placeholder 2">
            <a:extLst>
              <a:ext uri="{FF2B5EF4-FFF2-40B4-BE49-F238E27FC236}">
                <a16:creationId xmlns:a16="http://schemas.microsoft.com/office/drawing/2014/main" id="{EC98CD68-15D6-7FAC-0994-BE438914B5D0}"/>
              </a:ext>
            </a:extLst>
          </p:cNvPr>
          <p:cNvSpPr>
            <a:spLocks noGrp="1"/>
          </p:cNvSpPr>
          <p:nvPr>
            <p:ph type="dt" sz="half" idx="2"/>
          </p:nvPr>
        </p:nvSpPr>
        <p:spPr/>
        <p:txBody>
          <a:bodyPr/>
          <a:lstStyle/>
          <a:p>
            <a:pPr lvl="0" defTabSz="457200">
              <a:buClrTx/>
            </a:pP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May </a:t>
            </a:r>
            <a:r>
              <a:rPr lang="en-US" kern="1200" dirty="0"/>
              <a:t>6,</a:t>
            </a: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 2026</a:t>
            </a:r>
          </a:p>
        </p:txBody>
      </p:sp>
      <p:sp>
        <p:nvSpPr>
          <p:cNvPr id="4" name="Footer Placeholder 3">
            <a:extLst>
              <a:ext uri="{FF2B5EF4-FFF2-40B4-BE49-F238E27FC236}">
                <a16:creationId xmlns:a16="http://schemas.microsoft.com/office/drawing/2014/main" id="{531DCD5C-04B5-1D20-65D6-AF87660BC33C}"/>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C333F"/>
                </a:solidFill>
                <a:effectLst/>
                <a:uLnTx/>
                <a:uFillTx/>
                <a:latin typeface="Atkinson Hyperlegible" pitchFamily="2" charset="0"/>
                <a:ea typeface="+mn-ea"/>
                <a:cs typeface="+mn-cs"/>
              </a:rPr>
              <a:t>EMERSE Community Meeting</a:t>
            </a:r>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graphicFrame>
        <p:nvGraphicFramePr>
          <p:cNvPr id="8" name="Content Placeholder 7">
            <a:extLst>
              <a:ext uri="{FF2B5EF4-FFF2-40B4-BE49-F238E27FC236}">
                <a16:creationId xmlns:a16="http://schemas.microsoft.com/office/drawing/2014/main" id="{499B3FA3-AE18-7181-4CD9-C010F1D7B8A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a:extLst>
              <a:ext uri="{FF2B5EF4-FFF2-40B4-BE49-F238E27FC236}">
                <a16:creationId xmlns:a16="http://schemas.microsoft.com/office/drawing/2014/main" id="{E1FEDAA8-17F9-AA78-A98E-6E85A2866EC1}"/>
              </a:ext>
            </a:extLst>
          </p:cNvPr>
          <p:cNvSpPr>
            <a:spLocks noGrp="1"/>
          </p:cNvSpPr>
          <p:nvPr>
            <p:ph type="body" sz="quarter" idx="13"/>
          </p:nvPr>
        </p:nvSpPr>
        <p:spPr/>
        <p:txBody>
          <a:bodyPr/>
          <a:lstStyle/>
          <a:p>
            <a:pPr marL="0" indent="0">
              <a:buNone/>
            </a:pPr>
            <a:r>
              <a:rPr lang="en-US" dirty="0"/>
              <a:t>For this study</a:t>
            </a:r>
          </a:p>
        </p:txBody>
      </p:sp>
      <p:sp>
        <p:nvSpPr>
          <p:cNvPr id="7" name="Title 6">
            <a:extLst>
              <a:ext uri="{FF2B5EF4-FFF2-40B4-BE49-F238E27FC236}">
                <a16:creationId xmlns:a16="http://schemas.microsoft.com/office/drawing/2014/main" id="{AA8883ED-0F31-C724-A7DB-04E84399ACA8}"/>
              </a:ext>
            </a:extLst>
          </p:cNvPr>
          <p:cNvSpPr>
            <a:spLocks noGrp="1"/>
          </p:cNvSpPr>
          <p:nvPr>
            <p:ph type="title"/>
          </p:nvPr>
        </p:nvSpPr>
        <p:spPr/>
        <p:txBody>
          <a:bodyPr/>
          <a:lstStyle/>
          <a:p>
            <a:r>
              <a:rPr lang="en-US" dirty="0"/>
              <a:t>Benefits of Using EMERSE</a:t>
            </a:r>
          </a:p>
        </p:txBody>
      </p:sp>
    </p:spTree>
    <p:extLst>
      <p:ext uri="{BB962C8B-B14F-4D97-AF65-F5344CB8AC3E}">
        <p14:creationId xmlns:p14="http://schemas.microsoft.com/office/powerpoint/2010/main" val="2284343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solidFill>
                  <a:schemeClr val="lt1"/>
                </a:solidFill>
              </a:rPr>
              <a:t>Housekeeping</a:t>
            </a:r>
            <a:endParaRPr/>
          </a:p>
        </p:txBody>
      </p:sp>
      <p:sp>
        <p:nvSpPr>
          <p:cNvPr id="104" name="Google Shape;104;p3"/>
          <p:cNvSpPr txBox="1">
            <a:spLocks noGrp="1"/>
          </p:cNvSpPr>
          <p:nvPr>
            <p:ph type="body" idx="1"/>
          </p:nvPr>
        </p:nvSpPr>
        <p:spPr>
          <a:xfrm>
            <a:off x="838200" y="1825625"/>
            <a:ext cx="10515600" cy="4485723"/>
          </a:xfrm>
          <a:prstGeom prst="rect">
            <a:avLst/>
          </a:prstGeom>
          <a:noFill/>
          <a:ln>
            <a:noFill/>
          </a:ln>
        </p:spPr>
        <p:txBody>
          <a:bodyPr spcFirstLastPara="1" wrap="square" lIns="91425" tIns="45700" rIns="91425" bIns="45700" anchor="t" anchorCtr="0">
            <a:normAutofit fontScale="92500" lnSpcReduction="20000"/>
          </a:bodyPr>
          <a:lstStyle/>
          <a:p>
            <a:pPr lvl="0" indent="-457200" algn="l" rtl="0">
              <a:lnSpc>
                <a:spcPct val="90000"/>
              </a:lnSpc>
              <a:spcBef>
                <a:spcPts val="0"/>
              </a:spcBef>
              <a:spcAft>
                <a:spcPts val="0"/>
              </a:spcAft>
              <a:buClr>
                <a:schemeClr val="dk1"/>
              </a:buClr>
              <a:buSzPts val="3200"/>
              <a:buFont typeface="Arial" panose="020B0604020202020204" pitchFamily="34" charset="0"/>
              <a:buChar char="•"/>
            </a:pPr>
            <a:r>
              <a:rPr lang="en-US" sz="3200" dirty="0">
                <a:latin typeface="Calibri"/>
                <a:ea typeface="Calibri"/>
                <a:cs typeface="Calibri"/>
                <a:sym typeface="Calibri"/>
              </a:rPr>
              <a:t>Zoom </a:t>
            </a:r>
            <a:r>
              <a:rPr lang="en-US" sz="3200" i="1" dirty="0">
                <a:latin typeface="Calibri"/>
                <a:ea typeface="Calibri"/>
                <a:cs typeface="Calibri"/>
                <a:sym typeface="Calibri"/>
              </a:rPr>
              <a:t>Meeting</a:t>
            </a:r>
            <a:r>
              <a:rPr lang="en-US" sz="3200" dirty="0">
                <a:latin typeface="Calibri"/>
                <a:ea typeface="Calibri"/>
                <a:cs typeface="Calibri"/>
                <a:sym typeface="Calibri"/>
              </a:rPr>
              <a:t> </a:t>
            </a:r>
          </a:p>
          <a:p>
            <a:pPr marL="800100" lvl="1">
              <a:spcBef>
                <a:spcPts val="0"/>
              </a:spcBef>
              <a:buSzPts val="3200"/>
              <a:buFont typeface="Arial" panose="020B0604020202020204" pitchFamily="34" charset="0"/>
              <a:buChar char="•"/>
            </a:pPr>
            <a:r>
              <a:rPr lang="en-US" dirty="0">
                <a:latin typeface="Calibri"/>
                <a:ea typeface="Calibri"/>
                <a:cs typeface="Calibri"/>
                <a:sym typeface="Calibri"/>
              </a:rPr>
              <a:t>More opportunities for interaction</a:t>
            </a:r>
            <a:endParaRPr dirty="0"/>
          </a:p>
          <a:p>
            <a:pPr lvl="0" indent="-457200" algn="l" rtl="0">
              <a:lnSpc>
                <a:spcPct val="90000"/>
              </a:lnSpc>
              <a:spcBef>
                <a:spcPts val="1000"/>
              </a:spcBef>
              <a:spcAft>
                <a:spcPts val="0"/>
              </a:spcAft>
              <a:buClr>
                <a:schemeClr val="dk1"/>
              </a:buClr>
              <a:buSzPts val="3200"/>
              <a:buFont typeface="Arial" panose="020B0604020202020204" pitchFamily="34" charset="0"/>
              <a:buChar char="•"/>
            </a:pPr>
            <a:r>
              <a:rPr lang="en-US" sz="3200" dirty="0">
                <a:latin typeface="Calibri"/>
                <a:ea typeface="Calibri"/>
                <a:cs typeface="Calibri"/>
                <a:sym typeface="Calibri"/>
              </a:rPr>
              <a:t>Please stay muted, unless you would like to ask a question or make a comment</a:t>
            </a:r>
            <a:endParaRPr dirty="0"/>
          </a:p>
          <a:p>
            <a:pPr lvl="0" indent="-457200" algn="l" rtl="0">
              <a:lnSpc>
                <a:spcPct val="90000"/>
              </a:lnSpc>
              <a:spcBef>
                <a:spcPts val="1000"/>
              </a:spcBef>
              <a:spcAft>
                <a:spcPts val="0"/>
              </a:spcAft>
              <a:buClr>
                <a:schemeClr val="dk1"/>
              </a:buClr>
              <a:buSzPts val="3200"/>
              <a:buFont typeface="Arial" panose="020B0604020202020204" pitchFamily="34" charset="0"/>
              <a:buChar char="•"/>
            </a:pPr>
            <a:r>
              <a:rPr lang="en-US" sz="3200" dirty="0">
                <a:latin typeface="Calibri"/>
                <a:ea typeface="Calibri"/>
                <a:cs typeface="Calibri"/>
                <a:sym typeface="Calibri"/>
              </a:rPr>
              <a:t>Feel free to use the chat function to type questions or provide comments</a:t>
            </a:r>
            <a:endParaRPr dirty="0"/>
          </a:p>
          <a:p>
            <a:pPr lvl="0" indent="-457200" algn="l" rtl="0">
              <a:lnSpc>
                <a:spcPct val="90000"/>
              </a:lnSpc>
              <a:spcBef>
                <a:spcPts val="1000"/>
              </a:spcBef>
              <a:spcAft>
                <a:spcPts val="0"/>
              </a:spcAft>
              <a:buClr>
                <a:schemeClr val="dk1"/>
              </a:buClr>
              <a:buSzPts val="3200"/>
              <a:buFont typeface="Arial" panose="020B0604020202020204" pitchFamily="34" charset="0"/>
              <a:buChar char="•"/>
            </a:pPr>
            <a:r>
              <a:rPr lang="en-US" sz="3200" dirty="0">
                <a:latin typeface="Calibri"/>
                <a:ea typeface="Calibri"/>
                <a:cs typeface="Calibri"/>
                <a:sym typeface="Calibri"/>
              </a:rPr>
              <a:t>We will answer questions throughout </a:t>
            </a:r>
            <a:endParaRPr dirty="0"/>
          </a:p>
          <a:p>
            <a:pPr lvl="0" indent="-457200" algn="l" rtl="0">
              <a:lnSpc>
                <a:spcPct val="90000"/>
              </a:lnSpc>
              <a:spcBef>
                <a:spcPts val="1000"/>
              </a:spcBef>
              <a:spcAft>
                <a:spcPts val="0"/>
              </a:spcAft>
              <a:buClr>
                <a:schemeClr val="dk1"/>
              </a:buClr>
              <a:buSzPts val="3200"/>
              <a:buFont typeface="Arial" panose="020B0604020202020204" pitchFamily="34" charset="0"/>
              <a:buChar char="•"/>
            </a:pPr>
            <a:r>
              <a:rPr lang="en-US" sz="3200" dirty="0">
                <a:latin typeface="Calibri"/>
                <a:ea typeface="Calibri"/>
                <a:cs typeface="Calibri"/>
                <a:sym typeface="Calibri"/>
              </a:rPr>
              <a:t>We will record this meeting; it will be available where prior recordings are located: </a:t>
            </a:r>
          </a:p>
          <a:p>
            <a:pPr lvl="1" indent="-457200">
              <a:spcBef>
                <a:spcPts val="1000"/>
              </a:spcBef>
              <a:buSzPts val="3200"/>
              <a:buFont typeface="Arial" panose="020B0604020202020204" pitchFamily="34" charset="0"/>
              <a:buChar char="•"/>
            </a:pPr>
            <a:r>
              <a:rPr lang="en-US" sz="2800" dirty="0">
                <a:latin typeface="Calibri"/>
                <a:ea typeface="Calibri"/>
                <a:cs typeface="Calibri"/>
                <a:sym typeface="Calibri"/>
                <a:hlinkClick r:id="rId3"/>
              </a:rPr>
              <a:t>https://project-emerse.org/presentations.html</a:t>
            </a:r>
            <a:endParaRPr lang="en-US" sz="2800" dirty="0"/>
          </a:p>
          <a:p>
            <a:pPr lvl="1" indent="-457200">
              <a:spcBef>
                <a:spcPts val="1000"/>
              </a:spcBef>
              <a:buSzPts val="3200"/>
              <a:buFont typeface="Arial" panose="020B0604020202020204" pitchFamily="34" charset="0"/>
              <a:buChar char="•"/>
            </a:pPr>
            <a:r>
              <a:rPr lang="en-US" sz="2800" dirty="0">
                <a:latin typeface="Calibri"/>
                <a:ea typeface="Calibri"/>
                <a:cs typeface="Calibri"/>
                <a:sym typeface="Calibri"/>
                <a:hlinkClick r:id="rId3"/>
              </a:rPr>
              <a:t>https://project-emerse.org/</a:t>
            </a:r>
            <a:r>
              <a:rPr lang="en-US" sz="2800" dirty="0">
                <a:hlinkClick r:id="rId3"/>
              </a:rPr>
              <a:t>community</a:t>
            </a:r>
            <a:r>
              <a:rPr lang="en-US" sz="2800" dirty="0">
                <a:latin typeface="Calibri"/>
                <a:ea typeface="Calibri"/>
                <a:cs typeface="Calibri"/>
                <a:sym typeface="Calibri"/>
                <a:hlinkClick r:id="rId3"/>
              </a:rPr>
              <a:t>.html</a:t>
            </a:r>
            <a:endParaRPr lang="en-US" sz="2800" dirty="0"/>
          </a:p>
          <a:p>
            <a:pPr marL="228600" lvl="0" indent="-25400" algn="l" rtl="0">
              <a:lnSpc>
                <a:spcPct val="90000"/>
              </a:lnSpc>
              <a:spcBef>
                <a:spcPts val="1000"/>
              </a:spcBef>
              <a:spcAft>
                <a:spcPts val="0"/>
              </a:spcAft>
              <a:buClr>
                <a:schemeClr val="dk1"/>
              </a:buClr>
              <a:buSzPts val="3200"/>
              <a:buFont typeface="Noto Sans Symbols"/>
              <a:buNone/>
            </a:pPr>
            <a:endParaRPr sz="3200" dirty="0">
              <a:latin typeface="Calibri"/>
              <a:ea typeface="Calibri"/>
              <a:cs typeface="Calibri"/>
              <a:sym typeface="Calibri"/>
            </a:endParaRPr>
          </a:p>
        </p:txBody>
      </p:sp>
      <p:pic>
        <p:nvPicPr>
          <p:cNvPr id="105" name="Google Shape;105;p3" descr="A picture containing text, clipart&#10;&#10;Description automatically generated"/>
          <p:cNvPicPr preferRelativeResize="0"/>
          <p:nvPr/>
        </p:nvPicPr>
        <p:blipFill rotWithShape="1">
          <a:blip r:embed="rId4">
            <a:alphaModFix/>
          </a:blip>
          <a:srcRect/>
          <a:stretch/>
        </p:blipFill>
        <p:spPr>
          <a:xfrm>
            <a:off x="10515600" y="6304569"/>
            <a:ext cx="1329485" cy="3651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A4BB7E-5D36-742B-B23E-118E3975672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9219B3-14CB-8143-AA6F-B257696D6D78}" type="slidenum">
              <a:rPr kumimoji="0" lang="en-US" sz="1200" b="1" i="0" u="none" strike="noStrike" kern="1200" cap="none" spc="0" normalizeH="0" baseline="0" noProof="0" smtClean="0">
                <a:ln>
                  <a:noFill/>
                </a:ln>
                <a:solidFill>
                  <a:srgbClr val="2C333F"/>
                </a:solidFill>
                <a:effectLst/>
                <a:uLnTx/>
                <a:uFillTx/>
                <a:latin typeface="Atkinson Hyperlegible"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sp>
        <p:nvSpPr>
          <p:cNvPr id="3" name="Date Placeholder 2">
            <a:extLst>
              <a:ext uri="{FF2B5EF4-FFF2-40B4-BE49-F238E27FC236}">
                <a16:creationId xmlns:a16="http://schemas.microsoft.com/office/drawing/2014/main" id="{FB17CF93-1CA6-1084-B6BF-D702E9AC3E05}"/>
              </a:ext>
            </a:extLst>
          </p:cNvPr>
          <p:cNvSpPr>
            <a:spLocks noGrp="1"/>
          </p:cNvSpPr>
          <p:nvPr>
            <p:ph type="dt" sz="half" idx="2"/>
          </p:nvPr>
        </p:nvSpPr>
        <p:spPr/>
        <p:txBody>
          <a:bodyPr/>
          <a:lstStyle/>
          <a:p>
            <a:pPr lvl="0" defTabSz="457200">
              <a:buClrTx/>
            </a:pP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May </a:t>
            </a:r>
            <a:r>
              <a:rPr lang="en-US" kern="1200" dirty="0"/>
              <a:t>6,</a:t>
            </a: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 2026</a:t>
            </a:r>
          </a:p>
        </p:txBody>
      </p:sp>
      <p:sp>
        <p:nvSpPr>
          <p:cNvPr id="4" name="Footer Placeholder 3">
            <a:extLst>
              <a:ext uri="{FF2B5EF4-FFF2-40B4-BE49-F238E27FC236}">
                <a16:creationId xmlns:a16="http://schemas.microsoft.com/office/drawing/2014/main" id="{AE442B35-AFF5-D72D-505D-69CE72CD5B86}"/>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C333F"/>
                </a:solidFill>
                <a:effectLst/>
                <a:uLnTx/>
                <a:uFillTx/>
                <a:latin typeface="Atkinson Hyperlegible" pitchFamily="2" charset="0"/>
                <a:ea typeface="+mn-ea"/>
                <a:cs typeface="+mn-cs"/>
              </a:rPr>
              <a:t>EMERSE Community Meeting</a:t>
            </a:r>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pic>
        <p:nvPicPr>
          <p:cNvPr id="8" name="Content Placeholder 7">
            <a:extLst>
              <a:ext uri="{FF2B5EF4-FFF2-40B4-BE49-F238E27FC236}">
                <a16:creationId xmlns:a16="http://schemas.microsoft.com/office/drawing/2014/main" id="{605440DB-3834-2E75-55BC-3C338AF20159}"/>
              </a:ext>
            </a:extLst>
          </p:cNvPr>
          <p:cNvPicPr>
            <a:picLocks noGrp="1" noChangeAspect="1"/>
          </p:cNvPicPr>
          <p:nvPr>
            <p:ph idx="1"/>
          </p:nvPr>
        </p:nvPicPr>
        <p:blipFill>
          <a:blip r:embed="rId2"/>
          <a:stretch>
            <a:fillRect/>
          </a:stretch>
        </p:blipFill>
        <p:spPr>
          <a:xfrm>
            <a:off x="1996270" y="1825625"/>
            <a:ext cx="8199460" cy="4351338"/>
          </a:xfrm>
          <a:prstGeom prst="rect">
            <a:avLst/>
          </a:prstGeom>
          <a:ln>
            <a:solidFill>
              <a:schemeClr val="accent5"/>
            </a:solidFill>
          </a:ln>
        </p:spPr>
      </p:pic>
      <p:sp>
        <p:nvSpPr>
          <p:cNvPr id="6" name="Text Placeholder 5">
            <a:extLst>
              <a:ext uri="{FF2B5EF4-FFF2-40B4-BE49-F238E27FC236}">
                <a16:creationId xmlns:a16="http://schemas.microsoft.com/office/drawing/2014/main" id="{5BA2C3A9-C8C1-04EA-8650-B05BE42DB3B9}"/>
              </a:ext>
            </a:extLst>
          </p:cNvPr>
          <p:cNvSpPr>
            <a:spLocks noGrp="1"/>
          </p:cNvSpPr>
          <p:nvPr>
            <p:ph type="body" sz="quarter" idx="13"/>
          </p:nvPr>
        </p:nvSpPr>
        <p:spPr/>
        <p:txBody>
          <a:bodyPr/>
          <a:lstStyle/>
          <a:p>
            <a:pPr marL="0" indent="0">
              <a:buNone/>
            </a:pPr>
            <a:r>
              <a:rPr lang="en-US" dirty="0"/>
              <a:t>In our research group</a:t>
            </a:r>
          </a:p>
        </p:txBody>
      </p:sp>
      <p:sp>
        <p:nvSpPr>
          <p:cNvPr id="7" name="Title 6">
            <a:extLst>
              <a:ext uri="{FF2B5EF4-FFF2-40B4-BE49-F238E27FC236}">
                <a16:creationId xmlns:a16="http://schemas.microsoft.com/office/drawing/2014/main" id="{80712779-27D3-8652-9C09-C86094F89740}"/>
              </a:ext>
            </a:extLst>
          </p:cNvPr>
          <p:cNvSpPr>
            <a:spLocks noGrp="1"/>
          </p:cNvSpPr>
          <p:nvPr>
            <p:ph type="title"/>
          </p:nvPr>
        </p:nvSpPr>
        <p:spPr/>
        <p:txBody>
          <a:bodyPr/>
          <a:lstStyle/>
          <a:p>
            <a:r>
              <a:rPr lang="en-US" dirty="0"/>
              <a:t>Other Uses of EMERSE</a:t>
            </a:r>
          </a:p>
        </p:txBody>
      </p:sp>
    </p:spTree>
    <p:extLst>
      <p:ext uri="{BB962C8B-B14F-4D97-AF65-F5344CB8AC3E}">
        <p14:creationId xmlns:p14="http://schemas.microsoft.com/office/powerpoint/2010/main" val="3908540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8D33810-0FF1-41C6-072C-081BC04047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9219B3-14CB-8143-AA6F-B257696D6D78}" type="slidenum">
              <a:rPr kumimoji="0" lang="en-US" sz="1200" b="1" i="0" u="none" strike="noStrike" kern="1200" cap="none" spc="0" normalizeH="0" baseline="0" noProof="0" smtClean="0">
                <a:ln>
                  <a:noFill/>
                </a:ln>
                <a:solidFill>
                  <a:srgbClr val="2C333F"/>
                </a:solidFill>
                <a:effectLst/>
                <a:uLnTx/>
                <a:uFillTx/>
                <a:latin typeface="Atkinson Hyperlegible"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1" i="0" u="none" strike="noStrike" kern="1200" cap="none" spc="0" normalizeH="0" baseline="0" noProof="0">
              <a:ln>
                <a:noFill/>
              </a:ln>
              <a:solidFill>
                <a:srgbClr val="2C333F"/>
              </a:solidFill>
              <a:effectLst/>
              <a:uLnTx/>
              <a:uFillTx/>
              <a:latin typeface="Atkinson Hyperlegible" pitchFamily="2" charset="0"/>
              <a:ea typeface="+mn-ea"/>
              <a:cs typeface="+mn-cs"/>
            </a:endParaRPr>
          </a:p>
        </p:txBody>
      </p:sp>
      <p:sp>
        <p:nvSpPr>
          <p:cNvPr id="8" name="Date Placeholder 7">
            <a:extLst>
              <a:ext uri="{FF2B5EF4-FFF2-40B4-BE49-F238E27FC236}">
                <a16:creationId xmlns:a16="http://schemas.microsoft.com/office/drawing/2014/main" id="{5DD2B4BF-9C68-012A-DB02-71D96E4C317F}"/>
              </a:ext>
            </a:extLst>
          </p:cNvPr>
          <p:cNvSpPr>
            <a:spLocks noGrp="1"/>
          </p:cNvSpPr>
          <p:nvPr>
            <p:ph type="dt" sz="half" idx="2"/>
          </p:nvPr>
        </p:nvSpPr>
        <p:spPr/>
        <p:txBody>
          <a:bodyPr/>
          <a:lstStyle/>
          <a:p>
            <a:pPr lvl="0" defTabSz="457200">
              <a:buClrTx/>
            </a:pP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May </a:t>
            </a:r>
            <a:r>
              <a:rPr lang="en-US" kern="1200" dirty="0"/>
              <a:t>6,</a:t>
            </a:r>
            <a:r>
              <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rPr>
              <a:t> 2026</a:t>
            </a:r>
          </a:p>
        </p:txBody>
      </p:sp>
      <p:sp>
        <p:nvSpPr>
          <p:cNvPr id="9" name="Footer Placeholder 8">
            <a:extLst>
              <a:ext uri="{FF2B5EF4-FFF2-40B4-BE49-F238E27FC236}">
                <a16:creationId xmlns:a16="http://schemas.microsoft.com/office/drawing/2014/main" id="{D943DA6E-5138-9D9F-636A-73CEB3D8C1DC}"/>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C333F"/>
                </a:solidFill>
                <a:effectLst/>
                <a:uLnTx/>
                <a:uFillTx/>
                <a:latin typeface="Atkinson Hyperlegible" pitchFamily="2" charset="0"/>
                <a:ea typeface="+mn-ea"/>
                <a:cs typeface="+mn-cs"/>
              </a:rPr>
              <a:t>EMERSE Community Meeting</a:t>
            </a:r>
            <a:endParaRPr kumimoji="0" lang="en-US" sz="1200" b="1" i="0" u="none" strike="noStrike" kern="1200" cap="none" spc="0" normalizeH="0" baseline="0" noProof="0" dirty="0">
              <a:ln>
                <a:noFill/>
              </a:ln>
              <a:solidFill>
                <a:srgbClr val="2C333F"/>
              </a:solidFill>
              <a:effectLst/>
              <a:uLnTx/>
              <a:uFillTx/>
              <a:latin typeface="Atkinson Hyperlegible" pitchFamily="2" charset="0"/>
              <a:ea typeface="+mn-ea"/>
              <a:cs typeface="+mn-cs"/>
            </a:endParaRPr>
          </a:p>
        </p:txBody>
      </p:sp>
      <p:sp>
        <p:nvSpPr>
          <p:cNvPr id="15" name="Text Placeholder 14">
            <a:extLst>
              <a:ext uri="{FF2B5EF4-FFF2-40B4-BE49-F238E27FC236}">
                <a16:creationId xmlns:a16="http://schemas.microsoft.com/office/drawing/2014/main" id="{BBEE36EA-9FD4-EB45-2A40-824F130894A2}"/>
              </a:ext>
            </a:extLst>
          </p:cNvPr>
          <p:cNvSpPr>
            <a:spLocks noGrp="1"/>
          </p:cNvSpPr>
          <p:nvPr>
            <p:ph type="body" idx="1"/>
          </p:nvPr>
        </p:nvSpPr>
        <p:spPr/>
        <p:txBody>
          <a:bodyPr/>
          <a:lstStyle/>
          <a:p>
            <a:r>
              <a:rPr lang="en-US" dirty="0"/>
              <a:t>Thank you!</a:t>
            </a:r>
          </a:p>
        </p:txBody>
      </p:sp>
      <p:sp>
        <p:nvSpPr>
          <p:cNvPr id="14" name="Title 13">
            <a:extLst>
              <a:ext uri="{FF2B5EF4-FFF2-40B4-BE49-F238E27FC236}">
                <a16:creationId xmlns:a16="http://schemas.microsoft.com/office/drawing/2014/main" id="{0B5B769A-7443-843B-C800-B9AC7CDDDD38}"/>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4197816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EMERSE version 7.2</a:t>
            </a:r>
            <a:endParaRPr dirty="0"/>
          </a:p>
        </p:txBody>
      </p:sp>
      <p:sp>
        <p:nvSpPr>
          <p:cNvPr id="137" name="Google Shape;137;p7"/>
          <p:cNvSpPr txBox="1">
            <a:spLocks noGrp="1"/>
          </p:cNvSpPr>
          <p:nvPr>
            <p:ph type="body" idx="1"/>
          </p:nvPr>
        </p:nvSpPr>
        <p:spPr>
          <a:xfrm>
            <a:off x="520148" y="1821958"/>
            <a:ext cx="9995452" cy="4847735"/>
          </a:xfrm>
          <a:prstGeom prst="rect">
            <a:avLst/>
          </a:prstGeom>
          <a:noFill/>
          <a:ln>
            <a:noFill/>
          </a:ln>
        </p:spPr>
        <p:txBody>
          <a:bodyPr spcFirstLastPara="1" wrap="square" lIns="91425" tIns="45700" rIns="91425" bIns="45700" anchor="t" anchorCtr="0">
            <a:normAutofit/>
          </a:bodyPr>
          <a:lstStyle/>
          <a:p>
            <a:pPr indent="-457200">
              <a:spcBef>
                <a:spcPts val="0"/>
              </a:spcBef>
              <a:buSzPts val="3200"/>
            </a:pPr>
            <a:r>
              <a:rPr lang="en-US" dirty="0">
                <a:latin typeface="Calibri" panose="020F0502020204030204" pitchFamily="34" charset="0"/>
                <a:cs typeface="Calibri" panose="020F0502020204030204" pitchFamily="34" charset="0"/>
              </a:rPr>
              <a:t>Testing (in production) underway at U of Michigan</a:t>
            </a:r>
          </a:p>
          <a:p>
            <a:pPr indent="-457200">
              <a:spcBef>
                <a:spcPts val="0"/>
              </a:spcBef>
              <a:buSzPts val="3200"/>
            </a:pPr>
            <a:r>
              <a:rPr lang="en-US" dirty="0">
                <a:latin typeface="Calibri" panose="020F0502020204030204" pitchFamily="34" charset="0"/>
                <a:cs typeface="Calibri" panose="020F0502020204030204" pitchFamily="34" charset="0"/>
              </a:rPr>
              <a:t>Preparing for wider release</a:t>
            </a:r>
          </a:p>
          <a:p>
            <a:pPr marL="0" indent="0">
              <a:spcBef>
                <a:spcPts val="0"/>
              </a:spcBef>
              <a:buSzPts val="3200"/>
              <a:buNone/>
            </a:pPr>
            <a:endParaRPr lang="en-US" dirty="0">
              <a:latin typeface="Calibri" panose="020F0502020204030204" pitchFamily="34" charset="0"/>
              <a:cs typeface="Calibri" panose="020F0502020204030204" pitchFamily="34" charset="0"/>
            </a:endParaRPr>
          </a:p>
          <a:p>
            <a:pPr indent="-457200">
              <a:spcBef>
                <a:spcPts val="0"/>
              </a:spcBef>
              <a:buSzPts val="3200"/>
            </a:pPr>
            <a:r>
              <a:rPr lang="en-US" dirty="0">
                <a:latin typeface="Calibri" panose="020F0502020204030204" pitchFamily="34" charset="0"/>
                <a:cs typeface="Calibri" panose="020F0502020204030204" pitchFamily="34" charset="0"/>
              </a:rPr>
              <a:t>User interface framework updated – improved security</a:t>
            </a:r>
          </a:p>
          <a:p>
            <a:pPr indent="-457200">
              <a:spcBef>
                <a:spcPts val="0"/>
              </a:spcBef>
              <a:buSzPts val="3200"/>
            </a:pPr>
            <a:r>
              <a:rPr lang="en-US" dirty="0">
                <a:latin typeface="Calibri" panose="020F0502020204030204" pitchFamily="34" charset="0"/>
                <a:cs typeface="Calibri" panose="020F0502020204030204" pitchFamily="34" charset="0"/>
              </a:rPr>
              <a:t>Timeline</a:t>
            </a:r>
          </a:p>
          <a:p>
            <a:pPr indent="-457200">
              <a:spcBef>
                <a:spcPts val="0"/>
              </a:spcBef>
              <a:buSzPts val="3200"/>
            </a:pPr>
            <a:r>
              <a:rPr lang="en-US" dirty="0">
                <a:latin typeface="Calibri" panose="020F0502020204030204" pitchFamily="34" charset="0"/>
                <a:cs typeface="Calibri" panose="020F0502020204030204" pitchFamily="34" charset="0"/>
              </a:rPr>
              <a:t>Customizable table columns in Summaries</a:t>
            </a:r>
          </a:p>
          <a:p>
            <a:pPr indent="-457200">
              <a:spcBef>
                <a:spcPts val="0"/>
              </a:spcBef>
              <a:buSzPts val="3200"/>
            </a:pPr>
            <a:r>
              <a:rPr lang="en-US" dirty="0">
                <a:latin typeface="Calibri" panose="020F0502020204030204" pitchFamily="34" charset="0"/>
                <a:cs typeface="Calibri" panose="020F0502020204030204" pitchFamily="34" charset="0"/>
              </a:rPr>
              <a:t>OCR-ready (e.g., thumbnail views, highlighting within documents)</a:t>
            </a:r>
          </a:p>
          <a:p>
            <a:pPr indent="-457200">
              <a:spcBef>
                <a:spcPts val="0"/>
              </a:spcBef>
              <a:buSzPts val="3200"/>
            </a:pPr>
            <a:r>
              <a:rPr lang="en-US" dirty="0">
                <a:latin typeface="Calibri" panose="020F0502020204030204" pitchFamily="34" charset="0"/>
                <a:cs typeface="Calibri" panose="020F0502020204030204" pitchFamily="34" charset="0"/>
              </a:rPr>
              <a:t>Flowsheet-ready (search within flowsheets)</a:t>
            </a:r>
          </a:p>
          <a:p>
            <a:pPr indent="-457200">
              <a:spcBef>
                <a:spcPts val="0"/>
              </a:spcBef>
              <a:buSzPts val="3200"/>
            </a:pPr>
            <a:r>
              <a:rPr lang="en-US" dirty="0">
                <a:latin typeface="Calibri" panose="020F0502020204030204" pitchFamily="34" charset="0"/>
                <a:cs typeface="Calibri" panose="020F0502020204030204" pitchFamily="34" charset="0"/>
              </a:rPr>
              <a:t>More compact user interface</a:t>
            </a:r>
          </a:p>
          <a:p>
            <a:pPr indent="-457200">
              <a:spcBef>
                <a:spcPts val="0"/>
              </a:spcBef>
              <a:buSzPts val="3200"/>
            </a:pPr>
            <a:r>
              <a:rPr lang="en-US" dirty="0">
                <a:latin typeface="Calibri" panose="020F0502020204030204" pitchFamily="34" charset="0"/>
                <a:cs typeface="Calibri" panose="020F0502020204030204" pitchFamily="34" charset="0"/>
              </a:rPr>
              <a:t>Minor user interface updates (e.g., descriptions no longer required for Saved Patient Lists/Terms)</a:t>
            </a:r>
          </a:p>
          <a:p>
            <a:pPr marL="0" indent="0">
              <a:spcBef>
                <a:spcPts val="0"/>
              </a:spcBef>
              <a:buSzPts val="3200"/>
              <a:buNone/>
            </a:pPr>
            <a:endParaRPr lang="en-US" dirty="0">
              <a:latin typeface="Calibri" panose="020F0502020204030204" pitchFamily="34" charset="0"/>
              <a:cs typeface="Calibri" panose="020F0502020204030204" pitchFamily="34" charset="0"/>
            </a:endParaRPr>
          </a:p>
        </p:txBody>
      </p:sp>
      <p:pic>
        <p:nvPicPr>
          <p:cNvPr id="138" name="Google Shape;138;p7" descr="A picture containing text, clipart&#10;&#10;Description automatically generated"/>
          <p:cNvPicPr preferRelativeResize="0"/>
          <p:nvPr/>
        </p:nvPicPr>
        <p:blipFill rotWithShape="1">
          <a:blip r:embed="rId3">
            <a:alphaModFix/>
          </a:blip>
          <a:srcRect/>
          <a:stretch/>
        </p:blipFill>
        <p:spPr>
          <a:xfrm>
            <a:off x="10515600" y="6304569"/>
            <a:ext cx="1329485" cy="365125"/>
          </a:xfrm>
          <a:prstGeom prst="rect">
            <a:avLst/>
          </a:prstGeom>
          <a:noFill/>
          <a:ln>
            <a:noFill/>
          </a:ln>
        </p:spPr>
      </p:pic>
    </p:spTree>
    <p:extLst>
      <p:ext uri="{BB962C8B-B14F-4D97-AF65-F5344CB8AC3E}">
        <p14:creationId xmlns:p14="http://schemas.microsoft.com/office/powerpoint/2010/main" val="2606995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F058C832-D8A4-84AC-6E9D-D66B2CD1A947}"/>
            </a:ext>
          </a:extLst>
        </p:cNvPr>
        <p:cNvGrpSpPr/>
        <p:nvPr/>
      </p:nvGrpSpPr>
      <p:grpSpPr>
        <a:xfrm>
          <a:off x="0" y="0"/>
          <a:ext cx="0" cy="0"/>
          <a:chOff x="0" y="0"/>
          <a:chExt cx="0" cy="0"/>
        </a:xfrm>
      </p:grpSpPr>
      <p:sp>
        <p:nvSpPr>
          <p:cNvPr id="135" name="Google Shape;135;p7">
            <a:extLst>
              <a:ext uri="{FF2B5EF4-FFF2-40B4-BE49-F238E27FC236}">
                <a16:creationId xmlns:a16="http://schemas.microsoft.com/office/drawing/2014/main" id="{DE3AACE2-6E96-2AFF-95BB-456B12C4B505}"/>
              </a:ext>
            </a:extLst>
          </p:cNvPr>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7">
            <a:extLst>
              <a:ext uri="{FF2B5EF4-FFF2-40B4-BE49-F238E27FC236}">
                <a16:creationId xmlns:a16="http://schemas.microsoft.com/office/drawing/2014/main" id="{0225D634-76ED-97E8-27CC-12382FF8758B}"/>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EMERSE version 7.2</a:t>
            </a:r>
            <a:endParaRPr dirty="0"/>
          </a:p>
        </p:txBody>
      </p:sp>
      <p:sp>
        <p:nvSpPr>
          <p:cNvPr id="137" name="Google Shape;137;p7">
            <a:extLst>
              <a:ext uri="{FF2B5EF4-FFF2-40B4-BE49-F238E27FC236}">
                <a16:creationId xmlns:a16="http://schemas.microsoft.com/office/drawing/2014/main" id="{1F67789D-9A27-C40B-7F2E-B7B167E1DAD7}"/>
              </a:ext>
            </a:extLst>
          </p:cNvPr>
          <p:cNvSpPr txBox="1">
            <a:spLocks noGrp="1"/>
          </p:cNvSpPr>
          <p:nvPr>
            <p:ph type="body" idx="1"/>
          </p:nvPr>
        </p:nvSpPr>
        <p:spPr>
          <a:xfrm>
            <a:off x="520148" y="1821958"/>
            <a:ext cx="9995452" cy="4847735"/>
          </a:xfrm>
          <a:prstGeom prst="rect">
            <a:avLst/>
          </a:prstGeom>
          <a:noFill/>
          <a:ln>
            <a:noFill/>
          </a:ln>
        </p:spPr>
        <p:txBody>
          <a:bodyPr spcFirstLastPara="1" wrap="square" lIns="91425" tIns="45700" rIns="91425" bIns="45700" anchor="t" anchorCtr="0">
            <a:normAutofit/>
          </a:bodyPr>
          <a:lstStyle/>
          <a:p>
            <a:pPr indent="-457200">
              <a:spcBef>
                <a:spcPts val="0"/>
              </a:spcBef>
              <a:buSzPts val="3200"/>
            </a:pPr>
            <a:r>
              <a:rPr lang="en-US" dirty="0">
                <a:latin typeface="Calibri" panose="020F0502020204030204" pitchFamily="34" charset="0"/>
                <a:cs typeface="Calibri" panose="020F0502020204030204" pitchFamily="34" charset="0"/>
              </a:rPr>
              <a:t>Quick Demonstration</a:t>
            </a:r>
          </a:p>
        </p:txBody>
      </p:sp>
      <p:pic>
        <p:nvPicPr>
          <p:cNvPr id="138" name="Google Shape;138;p7" descr="A picture containing text, clipart&#10;&#10;Description automatically generated">
            <a:extLst>
              <a:ext uri="{FF2B5EF4-FFF2-40B4-BE49-F238E27FC236}">
                <a16:creationId xmlns:a16="http://schemas.microsoft.com/office/drawing/2014/main" id="{88BF2381-266B-13AE-2EBD-B410AE57B524}"/>
              </a:ext>
            </a:extLst>
          </p:cNvPr>
          <p:cNvPicPr preferRelativeResize="0"/>
          <p:nvPr/>
        </p:nvPicPr>
        <p:blipFill rotWithShape="1">
          <a:blip r:embed="rId3">
            <a:alphaModFix/>
          </a:blip>
          <a:srcRect/>
          <a:stretch/>
        </p:blipFill>
        <p:spPr>
          <a:xfrm>
            <a:off x="10515600" y="6304569"/>
            <a:ext cx="1329485" cy="365125"/>
          </a:xfrm>
          <a:prstGeom prst="rect">
            <a:avLst/>
          </a:prstGeom>
          <a:noFill/>
          <a:ln>
            <a:noFill/>
          </a:ln>
        </p:spPr>
      </p:pic>
    </p:spTree>
    <p:extLst>
      <p:ext uri="{BB962C8B-B14F-4D97-AF65-F5344CB8AC3E}">
        <p14:creationId xmlns:p14="http://schemas.microsoft.com/office/powerpoint/2010/main" val="3453097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9D9C1578-4DD8-CA29-5596-D8C38EEAA585}"/>
            </a:ext>
          </a:extLst>
        </p:cNvPr>
        <p:cNvGrpSpPr/>
        <p:nvPr/>
      </p:nvGrpSpPr>
      <p:grpSpPr>
        <a:xfrm>
          <a:off x="0" y="0"/>
          <a:ext cx="0" cy="0"/>
          <a:chOff x="0" y="0"/>
          <a:chExt cx="0" cy="0"/>
        </a:xfrm>
      </p:grpSpPr>
      <p:sp>
        <p:nvSpPr>
          <p:cNvPr id="135" name="Google Shape;135;p7">
            <a:extLst>
              <a:ext uri="{FF2B5EF4-FFF2-40B4-BE49-F238E27FC236}">
                <a16:creationId xmlns:a16="http://schemas.microsoft.com/office/drawing/2014/main" id="{D4E609AD-EAB0-0170-42A5-488F1EC31EA0}"/>
              </a:ext>
            </a:extLst>
          </p:cNvPr>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7">
            <a:extLst>
              <a:ext uri="{FF2B5EF4-FFF2-40B4-BE49-F238E27FC236}">
                <a16:creationId xmlns:a16="http://schemas.microsoft.com/office/drawing/2014/main" id="{7CF1868A-1017-0789-2E8A-E37BA201BA94}"/>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Work in progress</a:t>
            </a:r>
            <a:endParaRPr dirty="0"/>
          </a:p>
        </p:txBody>
      </p:sp>
      <p:sp>
        <p:nvSpPr>
          <p:cNvPr id="137" name="Google Shape;137;p7">
            <a:extLst>
              <a:ext uri="{FF2B5EF4-FFF2-40B4-BE49-F238E27FC236}">
                <a16:creationId xmlns:a16="http://schemas.microsoft.com/office/drawing/2014/main" id="{1EF54F8A-09D7-7A0C-8D03-2C966E88FF60}"/>
              </a:ext>
            </a:extLst>
          </p:cNvPr>
          <p:cNvSpPr txBox="1">
            <a:spLocks noGrp="1"/>
          </p:cNvSpPr>
          <p:nvPr>
            <p:ph type="body" idx="1"/>
          </p:nvPr>
        </p:nvSpPr>
        <p:spPr>
          <a:xfrm>
            <a:off x="520148" y="1821958"/>
            <a:ext cx="9995452" cy="4847735"/>
          </a:xfrm>
          <a:prstGeom prst="rect">
            <a:avLst/>
          </a:prstGeom>
          <a:noFill/>
          <a:ln>
            <a:noFill/>
          </a:ln>
        </p:spPr>
        <p:txBody>
          <a:bodyPr spcFirstLastPara="1" wrap="square" lIns="91425" tIns="45700" rIns="91425" bIns="45700" anchor="t" anchorCtr="0">
            <a:normAutofit/>
          </a:bodyPr>
          <a:lstStyle/>
          <a:p>
            <a:pPr indent="-457200">
              <a:spcBef>
                <a:spcPts val="0"/>
              </a:spcBef>
              <a:buSzPts val="3200"/>
            </a:pPr>
            <a:r>
              <a:rPr lang="en-US" dirty="0">
                <a:latin typeface="Calibri" panose="020F0502020204030204" pitchFamily="34" charset="0"/>
                <a:cs typeface="Calibri" panose="020F0502020204030204" pitchFamily="34" charset="0"/>
              </a:rPr>
              <a:t>User guide for version 7.2</a:t>
            </a:r>
          </a:p>
          <a:p>
            <a:pPr indent="-457200">
              <a:spcBef>
                <a:spcPts val="0"/>
              </a:spcBef>
              <a:buSzPts val="3200"/>
            </a:pPr>
            <a:r>
              <a:rPr lang="en-US" dirty="0" err="1">
                <a:latin typeface="Calibri" panose="020F0502020204030204" pitchFamily="34" charset="0"/>
                <a:cs typeface="Calibri" panose="020F0502020204030204" pitchFamily="34" charset="0"/>
              </a:rPr>
              <a:t>Solr</a:t>
            </a:r>
            <a:r>
              <a:rPr lang="en-US" dirty="0">
                <a:latin typeface="Calibri" panose="020F0502020204030204" pitchFamily="34" charset="0"/>
                <a:cs typeface="Calibri" panose="020F0502020204030204" pitchFamily="34" charset="0"/>
              </a:rPr>
              <a:t> Cloud</a:t>
            </a:r>
          </a:p>
          <a:p>
            <a:pPr lvl="1" indent="-457200">
              <a:spcBef>
                <a:spcPts val="0"/>
              </a:spcBef>
              <a:buSzPts val="3200"/>
            </a:pPr>
            <a:r>
              <a:rPr lang="en-US" dirty="0">
                <a:latin typeface="Calibri" panose="020F0502020204030204" pitchFamily="34" charset="0"/>
                <a:cs typeface="Calibri" panose="020F0502020204030204" pitchFamily="34" charset="0"/>
              </a:rPr>
              <a:t>to scale up resources for improved performance</a:t>
            </a:r>
          </a:p>
          <a:p>
            <a:pPr indent="-457200">
              <a:spcBef>
                <a:spcPts val="0"/>
              </a:spcBef>
              <a:buSzPts val="3200"/>
            </a:pPr>
            <a:r>
              <a:rPr lang="en-US" dirty="0">
                <a:latin typeface="Calibri" panose="020F0502020204030204" pitchFamily="34" charset="0"/>
                <a:cs typeface="Calibri" panose="020F0502020204030204" pitchFamily="34" charset="0"/>
              </a:rPr>
              <a:t>Download data</a:t>
            </a:r>
          </a:p>
          <a:p>
            <a:pPr lvl="1" indent="-457200">
              <a:spcBef>
                <a:spcPts val="0"/>
              </a:spcBef>
              <a:buSzPts val="3200"/>
            </a:pPr>
            <a:r>
              <a:rPr lang="en-US" dirty="0">
                <a:latin typeface="Calibri" panose="020F0502020204030204" pitchFamily="34" charset="0"/>
                <a:cs typeface="Calibri" panose="020F0502020204030204" pitchFamily="34" charset="0"/>
              </a:rPr>
              <a:t>Almost done, need to make a few more changes</a:t>
            </a:r>
          </a:p>
          <a:p>
            <a:pPr indent="-457200">
              <a:spcBef>
                <a:spcPts val="0"/>
              </a:spcBef>
              <a:buSzPts val="3200"/>
            </a:pPr>
            <a:r>
              <a:rPr lang="en-US" dirty="0">
                <a:latin typeface="Calibri" panose="020F0502020204030204" pitchFamily="34" charset="0"/>
                <a:cs typeface="Calibri" panose="020F0502020204030204" pitchFamily="34" charset="0"/>
              </a:rPr>
              <a:t>AI Integration</a:t>
            </a:r>
          </a:p>
          <a:p>
            <a:pPr lvl="1" indent="-457200">
              <a:spcBef>
                <a:spcPts val="0"/>
              </a:spcBef>
              <a:buSzPts val="3200"/>
            </a:pPr>
            <a:r>
              <a:rPr lang="en-US" dirty="0">
                <a:latin typeface="Calibri" panose="020F0502020204030204" pitchFamily="34" charset="0"/>
                <a:cs typeface="Calibri" panose="020F0502020204030204" pitchFamily="34" charset="0"/>
              </a:rPr>
              <a:t>Short demonstration today</a:t>
            </a:r>
          </a:p>
          <a:p>
            <a:pPr marL="0" indent="0">
              <a:spcBef>
                <a:spcPts val="0"/>
              </a:spcBef>
              <a:buSzPts val="3200"/>
              <a:buNone/>
            </a:pPr>
            <a:endParaRPr lang="en-US" dirty="0">
              <a:latin typeface="Calibri" panose="020F0502020204030204" pitchFamily="34" charset="0"/>
              <a:cs typeface="Calibri" panose="020F0502020204030204" pitchFamily="34" charset="0"/>
            </a:endParaRPr>
          </a:p>
        </p:txBody>
      </p:sp>
      <p:pic>
        <p:nvPicPr>
          <p:cNvPr id="138" name="Google Shape;138;p7" descr="A picture containing text, clipart&#10;&#10;Description automatically generated">
            <a:extLst>
              <a:ext uri="{FF2B5EF4-FFF2-40B4-BE49-F238E27FC236}">
                <a16:creationId xmlns:a16="http://schemas.microsoft.com/office/drawing/2014/main" id="{922041BC-A119-9F09-B79D-4BBF248552C2}"/>
              </a:ext>
            </a:extLst>
          </p:cNvPr>
          <p:cNvPicPr preferRelativeResize="0"/>
          <p:nvPr/>
        </p:nvPicPr>
        <p:blipFill rotWithShape="1">
          <a:blip r:embed="rId3">
            <a:alphaModFix/>
          </a:blip>
          <a:srcRect/>
          <a:stretch/>
        </p:blipFill>
        <p:spPr>
          <a:xfrm>
            <a:off x="10515600" y="6304569"/>
            <a:ext cx="1329485" cy="365125"/>
          </a:xfrm>
          <a:prstGeom prst="rect">
            <a:avLst/>
          </a:prstGeom>
          <a:noFill/>
          <a:ln>
            <a:noFill/>
          </a:ln>
        </p:spPr>
      </p:pic>
    </p:spTree>
    <p:extLst>
      <p:ext uri="{BB962C8B-B14F-4D97-AF65-F5344CB8AC3E}">
        <p14:creationId xmlns:p14="http://schemas.microsoft.com/office/powerpoint/2010/main" val="573157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2031F557-89B1-2DFC-BF15-69BAABAC1DFC}"/>
            </a:ext>
          </a:extLst>
        </p:cNvPr>
        <p:cNvGrpSpPr/>
        <p:nvPr/>
      </p:nvGrpSpPr>
      <p:grpSpPr>
        <a:xfrm>
          <a:off x="0" y="0"/>
          <a:ext cx="0" cy="0"/>
          <a:chOff x="0" y="0"/>
          <a:chExt cx="0" cy="0"/>
        </a:xfrm>
      </p:grpSpPr>
      <p:sp>
        <p:nvSpPr>
          <p:cNvPr id="135" name="Google Shape;135;p7">
            <a:extLst>
              <a:ext uri="{FF2B5EF4-FFF2-40B4-BE49-F238E27FC236}">
                <a16:creationId xmlns:a16="http://schemas.microsoft.com/office/drawing/2014/main" id="{D174AF9F-86DE-E3E7-FD0E-14C91F91E6E8}"/>
              </a:ext>
            </a:extLst>
          </p:cNvPr>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7">
            <a:extLst>
              <a:ext uri="{FF2B5EF4-FFF2-40B4-BE49-F238E27FC236}">
                <a16:creationId xmlns:a16="http://schemas.microsoft.com/office/drawing/2014/main" id="{7A8CA1C2-0C57-F609-9FB2-7342F8E95DE6}"/>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Wrap-up</a:t>
            </a:r>
            <a:endParaRPr dirty="0"/>
          </a:p>
        </p:txBody>
      </p:sp>
      <p:pic>
        <p:nvPicPr>
          <p:cNvPr id="138" name="Google Shape;138;p7" descr="A picture containing text, clipart&#10;&#10;Description automatically generated">
            <a:extLst>
              <a:ext uri="{FF2B5EF4-FFF2-40B4-BE49-F238E27FC236}">
                <a16:creationId xmlns:a16="http://schemas.microsoft.com/office/drawing/2014/main" id="{1A8415C1-E31D-2657-9065-BEA22846CB22}"/>
              </a:ext>
            </a:extLst>
          </p:cNvPr>
          <p:cNvPicPr preferRelativeResize="0"/>
          <p:nvPr/>
        </p:nvPicPr>
        <p:blipFill rotWithShape="1">
          <a:blip r:embed="rId3">
            <a:alphaModFix/>
          </a:blip>
          <a:srcRect/>
          <a:stretch/>
        </p:blipFill>
        <p:spPr>
          <a:xfrm>
            <a:off x="10515600" y="6304569"/>
            <a:ext cx="1329485" cy="365125"/>
          </a:xfrm>
          <a:prstGeom prst="rect">
            <a:avLst/>
          </a:prstGeom>
          <a:noFill/>
          <a:ln>
            <a:noFill/>
          </a:ln>
        </p:spPr>
      </p:pic>
      <p:sp>
        <p:nvSpPr>
          <p:cNvPr id="3" name="TextBox 2">
            <a:extLst>
              <a:ext uri="{FF2B5EF4-FFF2-40B4-BE49-F238E27FC236}">
                <a16:creationId xmlns:a16="http://schemas.microsoft.com/office/drawing/2014/main" id="{239708F0-B6A9-0407-3B21-21C1A52B568D}"/>
              </a:ext>
            </a:extLst>
          </p:cNvPr>
          <p:cNvSpPr txBox="1"/>
          <p:nvPr/>
        </p:nvSpPr>
        <p:spPr>
          <a:xfrm>
            <a:off x="3048828" y="3275112"/>
            <a:ext cx="6097656" cy="307777"/>
          </a:xfrm>
          <a:prstGeom prst="rect">
            <a:avLst/>
          </a:prstGeom>
          <a:noFill/>
        </p:spPr>
        <p:txBody>
          <a:bodyPr wrap="square">
            <a:spAutoFit/>
          </a:bodyPr>
          <a:lstStyle/>
          <a:p>
            <a:r>
              <a:rPr lang="en-US" dirty="0">
                <a:solidFill>
                  <a:schemeClr val="lt1"/>
                </a:solidFill>
              </a:rPr>
              <a:t>Upcoming</a:t>
            </a:r>
            <a:endParaRPr lang="en-US" dirty="0"/>
          </a:p>
        </p:txBody>
      </p:sp>
      <p:sp>
        <p:nvSpPr>
          <p:cNvPr id="2" name="Google Shape;137;p7">
            <a:extLst>
              <a:ext uri="{FF2B5EF4-FFF2-40B4-BE49-F238E27FC236}">
                <a16:creationId xmlns:a16="http://schemas.microsoft.com/office/drawing/2014/main" id="{257DC4A8-B0CE-609F-B89A-734C687E98FF}"/>
              </a:ext>
            </a:extLst>
          </p:cNvPr>
          <p:cNvSpPr txBox="1">
            <a:spLocks noGrp="1"/>
          </p:cNvSpPr>
          <p:nvPr>
            <p:ph type="body" idx="1"/>
          </p:nvPr>
        </p:nvSpPr>
        <p:spPr>
          <a:xfrm>
            <a:off x="520148" y="1821958"/>
            <a:ext cx="9995452" cy="4847735"/>
          </a:xfrm>
          <a:prstGeom prst="rect">
            <a:avLst/>
          </a:prstGeom>
          <a:noFill/>
          <a:ln>
            <a:noFill/>
          </a:ln>
        </p:spPr>
        <p:txBody>
          <a:bodyPr spcFirstLastPara="1" wrap="square" lIns="91425" tIns="45700" rIns="91425" bIns="45700" anchor="t" anchorCtr="0">
            <a:normAutofit/>
          </a:bodyPr>
          <a:lstStyle/>
          <a:p>
            <a:pPr marL="0" indent="0">
              <a:spcBef>
                <a:spcPts val="0"/>
              </a:spcBef>
              <a:buSzPts val="3200"/>
              <a:buNone/>
            </a:pPr>
            <a:endParaRPr lang="en-US" dirty="0">
              <a:latin typeface="Calibri" panose="020F0502020204030204" pitchFamily="34" charset="0"/>
              <a:cs typeface="Calibri" panose="020F0502020204030204" pitchFamily="34" charset="0"/>
            </a:endParaRPr>
          </a:p>
          <a:p>
            <a:pPr indent="-457200">
              <a:spcBef>
                <a:spcPts val="0"/>
              </a:spcBef>
              <a:buSzPts val="3200"/>
            </a:pPr>
            <a:endParaRPr lang="en-US" dirty="0">
              <a:latin typeface="Calibri" panose="020F0502020204030204" pitchFamily="34" charset="0"/>
              <a:cs typeface="Calibri" panose="020F0502020204030204" pitchFamily="34" charset="0"/>
            </a:endParaRPr>
          </a:p>
          <a:p>
            <a:pPr lvl="0" indent="-457200" algn="l" rtl="0">
              <a:lnSpc>
                <a:spcPct val="90000"/>
              </a:lnSpc>
              <a:spcBef>
                <a:spcPts val="1000"/>
              </a:spcBef>
              <a:spcAft>
                <a:spcPts val="0"/>
              </a:spcAft>
              <a:buClr>
                <a:schemeClr val="dk1"/>
              </a:buClr>
              <a:buSzPts val="3200"/>
              <a:buFont typeface="Arial" panose="020B0604020202020204" pitchFamily="34" charset="0"/>
              <a:buChar char="•"/>
            </a:pPr>
            <a:r>
              <a:rPr lang="en-US" sz="2800" dirty="0">
                <a:latin typeface="Calibri"/>
                <a:ea typeface="Calibri"/>
                <a:cs typeface="Calibri"/>
                <a:sym typeface="Calibri"/>
              </a:rPr>
              <a:t>Thanks for attending!</a:t>
            </a:r>
          </a:p>
          <a:p>
            <a:pPr lvl="0" indent="-457200" algn="l" rtl="0">
              <a:lnSpc>
                <a:spcPct val="90000"/>
              </a:lnSpc>
              <a:spcBef>
                <a:spcPts val="1000"/>
              </a:spcBef>
              <a:spcAft>
                <a:spcPts val="0"/>
              </a:spcAft>
              <a:buClr>
                <a:schemeClr val="dk1"/>
              </a:buClr>
              <a:buSzPts val="3200"/>
              <a:buFont typeface="Arial" panose="020B0604020202020204" pitchFamily="34" charset="0"/>
              <a:buChar char="•"/>
            </a:pPr>
            <a:r>
              <a:rPr lang="en-US" sz="2800" dirty="0">
                <a:latin typeface="Calibri"/>
                <a:ea typeface="Calibri"/>
                <a:cs typeface="Calibri"/>
                <a:sym typeface="Calibri"/>
              </a:rPr>
              <a:t>Next Meeting: TBD (Fall</a:t>
            </a:r>
            <a:r>
              <a:rPr lang="en-US" sz="2800" dirty="0"/>
              <a:t> </a:t>
            </a:r>
            <a:r>
              <a:rPr lang="en-US" sz="2800" dirty="0">
                <a:latin typeface="Calibri"/>
                <a:ea typeface="Calibri"/>
                <a:cs typeface="Calibri"/>
                <a:sym typeface="Calibri"/>
              </a:rPr>
              <a:t>2026)</a:t>
            </a:r>
            <a:endParaRPr lang="en-US" dirty="0"/>
          </a:p>
          <a:p>
            <a:pPr lvl="0" indent="-457200" algn="l" rtl="0">
              <a:lnSpc>
                <a:spcPct val="90000"/>
              </a:lnSpc>
              <a:spcBef>
                <a:spcPts val="1000"/>
              </a:spcBef>
              <a:spcAft>
                <a:spcPts val="0"/>
              </a:spcAft>
              <a:buClr>
                <a:schemeClr val="dk1"/>
              </a:buClr>
              <a:buSzPts val="3200"/>
              <a:buFont typeface="Arial" panose="020B0604020202020204" pitchFamily="34" charset="0"/>
              <a:buChar char="•"/>
            </a:pPr>
            <a:r>
              <a:rPr lang="en-US" sz="2800" dirty="0">
                <a:latin typeface="Calibri"/>
                <a:ea typeface="Calibri"/>
                <a:cs typeface="Calibri"/>
                <a:sym typeface="Calibri"/>
              </a:rPr>
              <a:t>Please complete meeting survey:</a:t>
            </a:r>
          </a:p>
          <a:p>
            <a:pPr lvl="0" indent="-457200">
              <a:buSzPts val="3200"/>
              <a:buFont typeface="Arial" panose="020B0604020202020204" pitchFamily="34" charset="0"/>
              <a:buChar char="•"/>
            </a:pPr>
            <a:r>
              <a:rPr lang="en-US" dirty="0">
                <a:hlinkClick r:id="rId4"/>
              </a:rPr>
              <a:t>https://bit.ly/emerse-may-2026</a:t>
            </a:r>
            <a:r>
              <a:rPr lang="en-US" dirty="0"/>
              <a:t> </a:t>
            </a:r>
            <a:endParaRPr lang="en-US" dirty="0">
              <a:latin typeface="Calibri" panose="020F0502020204030204" pitchFamily="34" charset="0"/>
              <a:cs typeface="Calibri" panose="020F0502020204030204" pitchFamily="34" charset="0"/>
            </a:endParaRPr>
          </a:p>
          <a:p>
            <a:pPr indent="-457200">
              <a:spcBef>
                <a:spcPts val="0"/>
              </a:spcBef>
              <a:buSzPts val="3200"/>
            </a:pPr>
            <a:endParaRPr lang="en-US" dirty="0">
              <a:latin typeface="Calibri" panose="020F0502020204030204" pitchFamily="34" charset="0"/>
              <a:cs typeface="Calibri" panose="020F0502020204030204" pitchFamily="34" charset="0"/>
            </a:endParaRPr>
          </a:p>
          <a:p>
            <a:pPr indent="-457200">
              <a:spcBef>
                <a:spcPts val="0"/>
              </a:spcBef>
              <a:buSzPts val="3200"/>
            </a:pPr>
            <a:endParaRPr lang="en-US" dirty="0">
              <a:latin typeface="Calibri" panose="020F0502020204030204" pitchFamily="34" charset="0"/>
              <a:cs typeface="Calibri" panose="020F0502020204030204" pitchFamily="34" charset="0"/>
            </a:endParaRPr>
          </a:p>
          <a:p>
            <a:pPr indent="-457200">
              <a:spcBef>
                <a:spcPts val="0"/>
              </a:spcBef>
              <a:buSzPts val="3200"/>
            </a:pPr>
            <a:endParaRPr lang="en-US"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645EC832-1623-A3C6-42EC-F1724024812A}"/>
              </a:ext>
            </a:extLst>
          </p:cNvPr>
          <p:cNvPicPr>
            <a:picLocks noChangeAspect="1"/>
          </p:cNvPicPr>
          <p:nvPr/>
        </p:nvPicPr>
        <p:blipFill>
          <a:blip r:embed="rId5"/>
          <a:stretch>
            <a:fillRect/>
          </a:stretch>
        </p:blipFill>
        <p:spPr>
          <a:xfrm>
            <a:off x="7241672" y="2129741"/>
            <a:ext cx="2906295" cy="2906295"/>
          </a:xfrm>
          <a:prstGeom prst="rect">
            <a:avLst/>
          </a:prstGeom>
        </p:spPr>
      </p:pic>
    </p:spTree>
    <p:extLst>
      <p:ext uri="{BB962C8B-B14F-4D97-AF65-F5344CB8AC3E}">
        <p14:creationId xmlns:p14="http://schemas.microsoft.com/office/powerpoint/2010/main" val="2292306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Community</a:t>
            </a:r>
            <a:endParaRPr dirty="0"/>
          </a:p>
        </p:txBody>
      </p:sp>
      <p:sp>
        <p:nvSpPr>
          <p:cNvPr id="112" name="Google Shape;112;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indent="-457200">
              <a:spcBef>
                <a:spcPts val="500"/>
              </a:spcBef>
              <a:buSzPts val="2800"/>
              <a:buFont typeface="Arial" panose="020B0604020202020204" pitchFamily="34" charset="0"/>
              <a:buChar char="•"/>
            </a:pPr>
            <a:r>
              <a:rPr lang="en-US" sz="3200" u="sng" dirty="0">
                <a:solidFill>
                  <a:schemeClr val="hlink"/>
                </a:solidFill>
                <a:latin typeface="Calibri"/>
                <a:ea typeface="Calibri"/>
                <a:cs typeface="Calibri"/>
                <a:sym typeface="Calibri"/>
                <a:hlinkClick r:id="rId3"/>
              </a:rPr>
              <a:t>https://project-emerse.org/community.html</a:t>
            </a:r>
            <a:endParaRPr sz="3200" dirty="0">
              <a:latin typeface="Calibri"/>
              <a:ea typeface="Calibri"/>
              <a:cs typeface="Calibri"/>
              <a:sym typeface="Calibri"/>
            </a:endParaRPr>
          </a:p>
          <a:p>
            <a:pPr marL="457200" lvl="1" indent="0" algn="l" rtl="0">
              <a:lnSpc>
                <a:spcPct val="90000"/>
              </a:lnSpc>
              <a:spcBef>
                <a:spcPts val="500"/>
              </a:spcBef>
              <a:spcAft>
                <a:spcPts val="0"/>
              </a:spcAft>
              <a:buClr>
                <a:schemeClr val="dk1"/>
              </a:buClr>
              <a:buSzPts val="2800"/>
              <a:buNone/>
            </a:pPr>
            <a:endParaRPr sz="2800" dirty="0">
              <a:latin typeface="Calibri"/>
              <a:ea typeface="Calibri"/>
              <a:cs typeface="Calibri"/>
              <a:sym typeface="Calibri"/>
            </a:endParaRPr>
          </a:p>
        </p:txBody>
      </p:sp>
      <p:pic>
        <p:nvPicPr>
          <p:cNvPr id="113" name="Google Shape;113;p4" descr="A picture containing text, clipart&#10;&#10;Description automatically generated"/>
          <p:cNvPicPr preferRelativeResize="0"/>
          <p:nvPr/>
        </p:nvPicPr>
        <p:blipFill rotWithShape="1">
          <a:blip r:embed="rId4">
            <a:alphaModFix/>
          </a:blip>
          <a:srcRect/>
          <a:stretch/>
        </p:blipFill>
        <p:spPr>
          <a:xfrm>
            <a:off x="10515600" y="6304569"/>
            <a:ext cx="1329485" cy="365125"/>
          </a:xfrm>
          <a:prstGeom prst="rect">
            <a:avLst/>
          </a:prstGeom>
          <a:noFill/>
          <a:ln>
            <a:noFill/>
          </a:ln>
        </p:spPr>
      </p:pic>
      <p:pic>
        <p:nvPicPr>
          <p:cNvPr id="3" name="Picture 2">
            <a:extLst>
              <a:ext uri="{FF2B5EF4-FFF2-40B4-BE49-F238E27FC236}">
                <a16:creationId xmlns:a16="http://schemas.microsoft.com/office/drawing/2014/main" id="{4D63FCCD-2346-C71C-7782-2F4D4C3D1B0C}"/>
              </a:ext>
            </a:extLst>
          </p:cNvPr>
          <p:cNvPicPr>
            <a:picLocks noChangeAspect="1"/>
          </p:cNvPicPr>
          <p:nvPr/>
        </p:nvPicPr>
        <p:blipFill>
          <a:blip r:embed="rId5"/>
          <a:stretch>
            <a:fillRect/>
          </a:stretch>
        </p:blipFill>
        <p:spPr>
          <a:xfrm>
            <a:off x="1596940" y="2506661"/>
            <a:ext cx="6851321" cy="41132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solidFill>
                  <a:schemeClr val="lt1"/>
                </a:solidFill>
              </a:rPr>
              <a:t>Acknowledgements</a:t>
            </a:r>
            <a:endParaRPr/>
          </a:p>
        </p:txBody>
      </p:sp>
      <p:sp>
        <p:nvSpPr>
          <p:cNvPr id="121" name="Google Shape;12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lvl="0" indent="-457200" algn="l" rtl="0">
              <a:lnSpc>
                <a:spcPct val="90000"/>
              </a:lnSpc>
              <a:spcBef>
                <a:spcPts val="0"/>
              </a:spcBef>
              <a:spcAft>
                <a:spcPts val="0"/>
              </a:spcAft>
              <a:buClr>
                <a:schemeClr val="dk1"/>
              </a:buClr>
              <a:buSzPts val="3200"/>
              <a:buFont typeface="Arial" panose="020B0604020202020204" pitchFamily="34" charset="0"/>
              <a:buChar char="•"/>
            </a:pPr>
            <a:r>
              <a:rPr lang="en-US" sz="3200" dirty="0">
                <a:latin typeface="Calibri"/>
                <a:ea typeface="Calibri"/>
                <a:cs typeface="Calibri"/>
                <a:sym typeface="Calibri"/>
              </a:rPr>
              <a:t>EMERSE has been supported by:</a:t>
            </a:r>
            <a:endParaRPr dirty="0"/>
          </a:p>
          <a:p>
            <a:pPr lvl="1" indent="-457200" algn="l" rtl="0">
              <a:lnSpc>
                <a:spcPct val="90000"/>
              </a:lnSpc>
              <a:spcBef>
                <a:spcPts val="500"/>
              </a:spcBef>
              <a:spcAft>
                <a:spcPts val="0"/>
              </a:spcAft>
              <a:buClr>
                <a:schemeClr val="dk1"/>
              </a:buClr>
              <a:buSzPts val="2800"/>
              <a:buFont typeface="Arial" panose="020B0604020202020204" pitchFamily="34" charset="0"/>
              <a:buChar char="•"/>
            </a:pPr>
            <a:r>
              <a:rPr lang="en-US" sz="2800" dirty="0">
                <a:latin typeface="Calibri"/>
                <a:ea typeface="Calibri"/>
                <a:cs typeface="Calibri"/>
                <a:sym typeface="Calibri"/>
              </a:rPr>
              <a:t>NCI ITCR program</a:t>
            </a:r>
            <a:endParaRPr dirty="0"/>
          </a:p>
          <a:p>
            <a:pPr lvl="1" indent="-457200" algn="l" rtl="0">
              <a:lnSpc>
                <a:spcPct val="90000"/>
              </a:lnSpc>
              <a:spcBef>
                <a:spcPts val="500"/>
              </a:spcBef>
              <a:spcAft>
                <a:spcPts val="0"/>
              </a:spcAft>
              <a:buClr>
                <a:schemeClr val="dk1"/>
              </a:buClr>
              <a:buSzPts val="2800"/>
              <a:buFont typeface="Arial" panose="020B0604020202020204" pitchFamily="34" charset="0"/>
              <a:buChar char="•"/>
            </a:pPr>
            <a:r>
              <a:rPr lang="en-US" sz="2800" dirty="0">
                <a:latin typeface="Calibri"/>
                <a:ea typeface="Calibri"/>
                <a:cs typeface="Calibri"/>
                <a:sym typeface="Calibri"/>
              </a:rPr>
              <a:t>NCATS via MICHR CTSA</a:t>
            </a:r>
            <a:endParaRPr dirty="0"/>
          </a:p>
          <a:p>
            <a:pPr lvl="1" indent="-457200" algn="l" rtl="0">
              <a:lnSpc>
                <a:spcPct val="90000"/>
              </a:lnSpc>
              <a:spcBef>
                <a:spcPts val="500"/>
              </a:spcBef>
              <a:spcAft>
                <a:spcPts val="0"/>
              </a:spcAft>
              <a:buClr>
                <a:schemeClr val="dk1"/>
              </a:buClr>
              <a:buSzPts val="2800"/>
              <a:buFont typeface="Arial" panose="020B0604020202020204" pitchFamily="34" charset="0"/>
              <a:buChar char="•"/>
            </a:pPr>
            <a:r>
              <a:rPr lang="en-US" sz="2800" dirty="0">
                <a:latin typeface="Calibri"/>
                <a:ea typeface="Calibri"/>
                <a:cs typeface="Calibri"/>
                <a:sym typeface="Calibri"/>
              </a:rPr>
              <a:t>Michigan Medicine</a:t>
            </a:r>
            <a:endParaRPr dirty="0"/>
          </a:p>
          <a:p>
            <a:pPr lvl="2" indent="-457200" algn="l" rtl="0">
              <a:lnSpc>
                <a:spcPct val="90000"/>
              </a:lnSpc>
              <a:spcBef>
                <a:spcPts val="500"/>
              </a:spcBef>
              <a:spcAft>
                <a:spcPts val="0"/>
              </a:spcAft>
              <a:buClr>
                <a:schemeClr val="dk1"/>
              </a:buClr>
              <a:buSzPts val="2600"/>
              <a:buFont typeface="Arial" panose="020B0604020202020204" pitchFamily="34" charset="0"/>
              <a:buChar char="•"/>
            </a:pPr>
            <a:r>
              <a:rPr lang="en-US" sz="2600" dirty="0">
                <a:latin typeface="Calibri"/>
                <a:ea typeface="Calibri"/>
                <a:cs typeface="Calibri"/>
                <a:sym typeface="Calibri"/>
              </a:rPr>
              <a:t>Department of Learning Health Sciences</a:t>
            </a:r>
            <a:endParaRPr dirty="0"/>
          </a:p>
          <a:p>
            <a:pPr lvl="2" indent="-457200" algn="l" rtl="0">
              <a:lnSpc>
                <a:spcPct val="90000"/>
              </a:lnSpc>
              <a:spcBef>
                <a:spcPts val="500"/>
              </a:spcBef>
              <a:spcAft>
                <a:spcPts val="0"/>
              </a:spcAft>
              <a:buClr>
                <a:schemeClr val="dk1"/>
              </a:buClr>
              <a:buSzPts val="2600"/>
              <a:buFont typeface="Arial" panose="020B0604020202020204" pitchFamily="34" charset="0"/>
              <a:buChar char="•"/>
            </a:pPr>
            <a:r>
              <a:rPr lang="en-US" sz="2600" dirty="0">
                <a:latin typeface="Calibri"/>
                <a:ea typeface="Calibri"/>
                <a:cs typeface="Calibri"/>
                <a:sym typeface="Calibri"/>
              </a:rPr>
              <a:t>Office of Research</a:t>
            </a:r>
            <a:endParaRPr dirty="0"/>
          </a:p>
          <a:p>
            <a:pPr lvl="2" indent="-457200" algn="l" rtl="0">
              <a:lnSpc>
                <a:spcPct val="90000"/>
              </a:lnSpc>
              <a:spcBef>
                <a:spcPts val="500"/>
              </a:spcBef>
              <a:spcAft>
                <a:spcPts val="0"/>
              </a:spcAft>
              <a:buClr>
                <a:schemeClr val="dk1"/>
              </a:buClr>
              <a:buSzPts val="2600"/>
              <a:buFont typeface="Arial" panose="020B0604020202020204" pitchFamily="34" charset="0"/>
              <a:buChar char="•"/>
            </a:pPr>
            <a:r>
              <a:rPr lang="en-US" sz="2600" dirty="0">
                <a:latin typeface="Calibri"/>
                <a:ea typeface="Calibri"/>
                <a:cs typeface="Calibri"/>
                <a:sym typeface="Calibri"/>
              </a:rPr>
              <a:t>Health Information Technology &amp; Services</a:t>
            </a:r>
          </a:p>
          <a:p>
            <a:pPr lvl="2" indent="-457200" algn="l" rtl="0">
              <a:lnSpc>
                <a:spcPct val="90000"/>
              </a:lnSpc>
              <a:spcBef>
                <a:spcPts val="500"/>
              </a:spcBef>
              <a:spcAft>
                <a:spcPts val="0"/>
              </a:spcAft>
              <a:buClr>
                <a:schemeClr val="dk1"/>
              </a:buClr>
              <a:buSzPts val="2600"/>
              <a:buFont typeface="Arial" panose="020B0604020202020204" pitchFamily="34" charset="0"/>
              <a:buChar char="•"/>
            </a:pPr>
            <a:r>
              <a:rPr lang="en-US" sz="2600" dirty="0"/>
              <a:t>Rogel Cancer Center</a:t>
            </a:r>
            <a:endParaRPr dirty="0"/>
          </a:p>
        </p:txBody>
      </p:sp>
      <p:pic>
        <p:nvPicPr>
          <p:cNvPr id="122" name="Google Shape;122;p5" descr="A picture containing text, clipart&#10;&#10;Description automatically generated"/>
          <p:cNvPicPr preferRelativeResize="0"/>
          <p:nvPr/>
        </p:nvPicPr>
        <p:blipFill rotWithShape="1">
          <a:blip r:embed="rId3">
            <a:alphaModFix/>
          </a:blip>
          <a:srcRect/>
          <a:stretch/>
        </p:blipFill>
        <p:spPr>
          <a:xfrm>
            <a:off x="10515600" y="6304569"/>
            <a:ext cx="1329485" cy="365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a:extLst>
            <a:ext uri="{FF2B5EF4-FFF2-40B4-BE49-F238E27FC236}">
              <a16:creationId xmlns:a16="http://schemas.microsoft.com/office/drawing/2014/main" id="{5D1FE062-8E64-81EB-B75F-C4FA92373817}"/>
            </a:ext>
          </a:extLst>
        </p:cNvPr>
        <p:cNvGrpSpPr/>
        <p:nvPr/>
      </p:nvGrpSpPr>
      <p:grpSpPr>
        <a:xfrm>
          <a:off x="0" y="0"/>
          <a:ext cx="0" cy="0"/>
          <a:chOff x="0" y="0"/>
          <a:chExt cx="0" cy="0"/>
        </a:xfrm>
      </p:grpSpPr>
      <p:sp>
        <p:nvSpPr>
          <p:cNvPr id="119" name="Google Shape;119;p5">
            <a:extLst>
              <a:ext uri="{FF2B5EF4-FFF2-40B4-BE49-F238E27FC236}">
                <a16:creationId xmlns:a16="http://schemas.microsoft.com/office/drawing/2014/main" id="{52837E66-ADCB-8D88-98A4-C6A0BFE9FE09}"/>
              </a:ext>
            </a:extLst>
          </p:cNvPr>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5">
            <a:extLst>
              <a:ext uri="{FF2B5EF4-FFF2-40B4-BE49-F238E27FC236}">
                <a16:creationId xmlns:a16="http://schemas.microsoft.com/office/drawing/2014/main" id="{F5390BE5-F3F0-F6D7-D41C-75E00C7C9EDD}"/>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Publications Using EMERSE</a:t>
            </a:r>
            <a:endParaRPr dirty="0"/>
          </a:p>
        </p:txBody>
      </p:sp>
      <p:sp>
        <p:nvSpPr>
          <p:cNvPr id="121" name="Google Shape;121;p5">
            <a:extLst>
              <a:ext uri="{FF2B5EF4-FFF2-40B4-BE49-F238E27FC236}">
                <a16:creationId xmlns:a16="http://schemas.microsoft.com/office/drawing/2014/main" id="{FACC8E29-30F6-1299-CD2B-32F2AB48F7B2}"/>
              </a:ext>
            </a:extLst>
          </p:cNvPr>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a:latin typeface="Calibri"/>
                <a:ea typeface="Calibri"/>
                <a:cs typeface="Calibri"/>
                <a:sym typeface="Calibri"/>
              </a:rPr>
              <a:t>              since our last community meeting in Nov 2025</a:t>
            </a:r>
            <a:endParaRPr dirty="0"/>
          </a:p>
        </p:txBody>
      </p:sp>
      <p:pic>
        <p:nvPicPr>
          <p:cNvPr id="122" name="Google Shape;122;p5" descr="A picture containing text, clipart&#10;&#10;Description automatically generated">
            <a:extLst>
              <a:ext uri="{FF2B5EF4-FFF2-40B4-BE49-F238E27FC236}">
                <a16:creationId xmlns:a16="http://schemas.microsoft.com/office/drawing/2014/main" id="{1DAEBDEF-7A9F-BF40-D1AE-CD3B0A71B68C}"/>
              </a:ext>
            </a:extLst>
          </p:cNvPr>
          <p:cNvPicPr preferRelativeResize="0"/>
          <p:nvPr/>
        </p:nvPicPr>
        <p:blipFill rotWithShape="1">
          <a:blip r:embed="rId3">
            <a:alphaModFix/>
          </a:blip>
          <a:srcRect/>
          <a:stretch/>
        </p:blipFill>
        <p:spPr>
          <a:xfrm>
            <a:off x="10515600" y="6304569"/>
            <a:ext cx="1329485" cy="365125"/>
          </a:xfrm>
          <a:prstGeom prst="rect">
            <a:avLst/>
          </a:prstGeom>
          <a:noFill/>
          <a:ln>
            <a:noFill/>
          </a:ln>
        </p:spPr>
      </p:pic>
      <p:sp>
        <p:nvSpPr>
          <p:cNvPr id="2" name="Rounded Rectangle 1">
            <a:extLst>
              <a:ext uri="{FF2B5EF4-FFF2-40B4-BE49-F238E27FC236}">
                <a16:creationId xmlns:a16="http://schemas.microsoft.com/office/drawing/2014/main" id="{38ED19B3-FDA8-1A3D-EC10-94F1C6913B5F}"/>
              </a:ext>
            </a:extLst>
          </p:cNvPr>
          <p:cNvSpPr/>
          <p:nvPr/>
        </p:nvSpPr>
        <p:spPr>
          <a:xfrm>
            <a:off x="2246226" y="2780419"/>
            <a:ext cx="2441749" cy="2441749"/>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t>30</a:t>
            </a:r>
          </a:p>
          <a:p>
            <a:pPr algn="ctr"/>
            <a:r>
              <a:rPr lang="en-US" sz="2800" dirty="0"/>
              <a:t>papers</a:t>
            </a:r>
          </a:p>
        </p:txBody>
      </p:sp>
      <p:sp>
        <p:nvSpPr>
          <p:cNvPr id="3" name="Rounded Rectangle 2">
            <a:extLst>
              <a:ext uri="{FF2B5EF4-FFF2-40B4-BE49-F238E27FC236}">
                <a16:creationId xmlns:a16="http://schemas.microsoft.com/office/drawing/2014/main" id="{C88D62B8-B71F-5786-7BF6-20FD88A46A44}"/>
              </a:ext>
            </a:extLst>
          </p:cNvPr>
          <p:cNvSpPr/>
          <p:nvPr/>
        </p:nvSpPr>
        <p:spPr>
          <a:xfrm>
            <a:off x="6096000" y="2780419"/>
            <a:ext cx="2441749" cy="2441749"/>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t>5</a:t>
            </a:r>
          </a:p>
          <a:p>
            <a:pPr algn="ctr"/>
            <a:r>
              <a:rPr lang="en-US" sz="2800" dirty="0"/>
              <a:t>abstracts</a:t>
            </a:r>
          </a:p>
        </p:txBody>
      </p:sp>
      <p:sp>
        <p:nvSpPr>
          <p:cNvPr id="4" name="TextBox 3">
            <a:extLst>
              <a:ext uri="{FF2B5EF4-FFF2-40B4-BE49-F238E27FC236}">
                <a16:creationId xmlns:a16="http://schemas.microsoft.com/office/drawing/2014/main" id="{5D261908-698A-68BB-55B4-00FC092B9C08}"/>
              </a:ext>
            </a:extLst>
          </p:cNvPr>
          <p:cNvSpPr txBox="1"/>
          <p:nvPr/>
        </p:nvSpPr>
        <p:spPr>
          <a:xfrm>
            <a:off x="1597687" y="5779101"/>
            <a:ext cx="7534435"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Full list here: </a:t>
            </a:r>
            <a:r>
              <a:rPr lang="en-US" sz="2400" dirty="0">
                <a:latin typeface="Calibri" panose="020F0502020204030204" pitchFamily="34" charset="0"/>
                <a:cs typeface="Calibri" panose="020F0502020204030204" pitchFamily="34" charset="0"/>
                <a:hlinkClick r:id="rId4"/>
              </a:rPr>
              <a:t>https://project-emerse.org/publications.html</a:t>
            </a:r>
            <a:r>
              <a:rPr lang="en-US" sz="2400" dirty="0">
                <a:latin typeface="Calibri" panose="020F0502020204030204" pitchFamily="34" charset="0"/>
                <a:cs typeface="Calibri" panose="020F0502020204030204" pitchFamily="34" charset="0"/>
              </a:rPr>
              <a:t> </a:t>
            </a:r>
          </a:p>
        </p:txBody>
      </p:sp>
      <p:pic>
        <p:nvPicPr>
          <p:cNvPr id="6" name="Picture 5">
            <a:extLst>
              <a:ext uri="{FF2B5EF4-FFF2-40B4-BE49-F238E27FC236}">
                <a16:creationId xmlns:a16="http://schemas.microsoft.com/office/drawing/2014/main" id="{E1B379FF-D4CF-EEF6-972D-81AC2D5A52B7}"/>
              </a:ext>
            </a:extLst>
          </p:cNvPr>
          <p:cNvPicPr>
            <a:picLocks noChangeAspect="1"/>
          </p:cNvPicPr>
          <p:nvPr/>
        </p:nvPicPr>
        <p:blipFill>
          <a:blip r:embed="rId5"/>
          <a:stretch>
            <a:fillRect/>
          </a:stretch>
        </p:blipFill>
        <p:spPr>
          <a:xfrm>
            <a:off x="1084939" y="1625807"/>
            <a:ext cx="1025495" cy="1025495"/>
          </a:xfrm>
          <a:prstGeom prst="rect">
            <a:avLst/>
          </a:prstGeom>
        </p:spPr>
      </p:pic>
    </p:spTree>
    <p:extLst>
      <p:ext uri="{BB962C8B-B14F-4D97-AF65-F5344CB8AC3E}">
        <p14:creationId xmlns:p14="http://schemas.microsoft.com/office/powerpoint/2010/main" val="3309861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a:extLst>
            <a:ext uri="{FF2B5EF4-FFF2-40B4-BE49-F238E27FC236}">
              <a16:creationId xmlns:a16="http://schemas.microsoft.com/office/drawing/2014/main" id="{F175B68D-2729-3F55-A71A-70CA893AF3AF}"/>
            </a:ext>
          </a:extLst>
        </p:cNvPr>
        <p:cNvGrpSpPr/>
        <p:nvPr/>
      </p:nvGrpSpPr>
      <p:grpSpPr>
        <a:xfrm>
          <a:off x="0" y="0"/>
          <a:ext cx="0" cy="0"/>
          <a:chOff x="0" y="0"/>
          <a:chExt cx="0" cy="0"/>
        </a:xfrm>
      </p:grpSpPr>
      <p:sp>
        <p:nvSpPr>
          <p:cNvPr id="119" name="Google Shape;119;p5">
            <a:extLst>
              <a:ext uri="{FF2B5EF4-FFF2-40B4-BE49-F238E27FC236}">
                <a16:creationId xmlns:a16="http://schemas.microsoft.com/office/drawing/2014/main" id="{CAF47BD0-F2D6-117A-B462-C27471CBD614}"/>
              </a:ext>
            </a:extLst>
          </p:cNvPr>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5">
            <a:extLst>
              <a:ext uri="{FF2B5EF4-FFF2-40B4-BE49-F238E27FC236}">
                <a16:creationId xmlns:a16="http://schemas.microsoft.com/office/drawing/2014/main" id="{E1F81D64-65B3-AE1E-FAA9-0C7B5E7F0479}"/>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AMIA Amplify Meeting May 19-20, 2026</a:t>
            </a:r>
            <a:endParaRPr dirty="0"/>
          </a:p>
        </p:txBody>
      </p:sp>
      <p:pic>
        <p:nvPicPr>
          <p:cNvPr id="2" name="Google Shape;122;p5" descr="A picture containing text, clipart&#10;&#10;Description automatically generated">
            <a:extLst>
              <a:ext uri="{FF2B5EF4-FFF2-40B4-BE49-F238E27FC236}">
                <a16:creationId xmlns:a16="http://schemas.microsoft.com/office/drawing/2014/main" id="{76A0973B-FBF5-AB04-6474-37D97B4C93C9}"/>
              </a:ext>
            </a:extLst>
          </p:cNvPr>
          <p:cNvPicPr preferRelativeResize="0"/>
          <p:nvPr/>
        </p:nvPicPr>
        <p:blipFill rotWithShape="1">
          <a:blip r:embed="rId3">
            <a:alphaModFix/>
          </a:blip>
          <a:srcRect/>
          <a:stretch/>
        </p:blipFill>
        <p:spPr>
          <a:xfrm>
            <a:off x="10515600" y="6304569"/>
            <a:ext cx="1329485" cy="365125"/>
          </a:xfrm>
          <a:prstGeom prst="rect">
            <a:avLst/>
          </a:prstGeom>
          <a:noFill/>
          <a:ln>
            <a:noFill/>
          </a:ln>
        </p:spPr>
      </p:pic>
      <p:pic>
        <p:nvPicPr>
          <p:cNvPr id="4" name="Picture 3">
            <a:extLst>
              <a:ext uri="{FF2B5EF4-FFF2-40B4-BE49-F238E27FC236}">
                <a16:creationId xmlns:a16="http://schemas.microsoft.com/office/drawing/2014/main" id="{959F1C1C-0715-4BA5-CF65-2034038A6B6B}"/>
              </a:ext>
            </a:extLst>
          </p:cNvPr>
          <p:cNvPicPr>
            <a:picLocks noChangeAspect="1"/>
          </p:cNvPicPr>
          <p:nvPr/>
        </p:nvPicPr>
        <p:blipFill>
          <a:blip r:embed="rId4"/>
          <a:stretch>
            <a:fillRect/>
          </a:stretch>
        </p:blipFill>
        <p:spPr>
          <a:xfrm>
            <a:off x="938923" y="1795584"/>
            <a:ext cx="7772400" cy="1919534"/>
          </a:xfrm>
          <a:prstGeom prst="rect">
            <a:avLst/>
          </a:prstGeom>
          <a:ln>
            <a:solidFill>
              <a:schemeClr val="tx1"/>
            </a:solidFill>
          </a:ln>
        </p:spPr>
      </p:pic>
      <p:pic>
        <p:nvPicPr>
          <p:cNvPr id="6" name="Picture 5">
            <a:extLst>
              <a:ext uri="{FF2B5EF4-FFF2-40B4-BE49-F238E27FC236}">
                <a16:creationId xmlns:a16="http://schemas.microsoft.com/office/drawing/2014/main" id="{74E2B6BC-2494-530C-65B3-3E3EFF129165}"/>
              </a:ext>
            </a:extLst>
          </p:cNvPr>
          <p:cNvPicPr>
            <a:picLocks noChangeAspect="1"/>
          </p:cNvPicPr>
          <p:nvPr/>
        </p:nvPicPr>
        <p:blipFill>
          <a:blip r:embed="rId5"/>
          <a:stretch>
            <a:fillRect/>
          </a:stretch>
        </p:blipFill>
        <p:spPr>
          <a:xfrm>
            <a:off x="938923" y="4031864"/>
            <a:ext cx="7772400" cy="2542293"/>
          </a:xfrm>
          <a:prstGeom prst="rect">
            <a:avLst/>
          </a:prstGeom>
          <a:ln>
            <a:solidFill>
              <a:schemeClr val="tx1"/>
            </a:solidFill>
          </a:ln>
        </p:spPr>
      </p:pic>
    </p:spTree>
    <p:extLst>
      <p:ext uri="{BB962C8B-B14F-4D97-AF65-F5344CB8AC3E}">
        <p14:creationId xmlns:p14="http://schemas.microsoft.com/office/powerpoint/2010/main" val="2104693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a:extLst>
            <a:ext uri="{FF2B5EF4-FFF2-40B4-BE49-F238E27FC236}">
              <a16:creationId xmlns:a16="http://schemas.microsoft.com/office/drawing/2014/main" id="{2E834A8A-79DA-7E61-61D8-663C28FF5BC9}"/>
            </a:ext>
          </a:extLst>
        </p:cNvPr>
        <p:cNvGrpSpPr/>
        <p:nvPr/>
      </p:nvGrpSpPr>
      <p:grpSpPr>
        <a:xfrm>
          <a:off x="0" y="0"/>
          <a:ext cx="0" cy="0"/>
          <a:chOff x="0" y="0"/>
          <a:chExt cx="0" cy="0"/>
        </a:xfrm>
      </p:grpSpPr>
      <p:sp>
        <p:nvSpPr>
          <p:cNvPr id="119" name="Google Shape;119;p5">
            <a:extLst>
              <a:ext uri="{FF2B5EF4-FFF2-40B4-BE49-F238E27FC236}">
                <a16:creationId xmlns:a16="http://schemas.microsoft.com/office/drawing/2014/main" id="{F701EA56-3C56-0033-F4FC-B0F0DA0F55DA}"/>
              </a:ext>
            </a:extLst>
          </p:cNvPr>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5">
            <a:extLst>
              <a:ext uri="{FF2B5EF4-FFF2-40B4-BE49-F238E27FC236}">
                <a16:creationId xmlns:a16="http://schemas.microsoft.com/office/drawing/2014/main" id="{765A4CEB-5766-C6EC-9C28-92F392C0A9AE}"/>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EMERSE-enabled</a:t>
            </a:r>
            <a:endParaRPr dirty="0"/>
          </a:p>
        </p:txBody>
      </p:sp>
      <p:pic>
        <p:nvPicPr>
          <p:cNvPr id="2" name="Google Shape;122;p5" descr="A picture containing text, clipart&#10;&#10;Description automatically generated">
            <a:extLst>
              <a:ext uri="{FF2B5EF4-FFF2-40B4-BE49-F238E27FC236}">
                <a16:creationId xmlns:a16="http://schemas.microsoft.com/office/drawing/2014/main" id="{7835F402-EAC9-F842-3F0C-F689D6B43663}"/>
              </a:ext>
            </a:extLst>
          </p:cNvPr>
          <p:cNvPicPr preferRelativeResize="0"/>
          <p:nvPr/>
        </p:nvPicPr>
        <p:blipFill rotWithShape="1">
          <a:blip r:embed="rId3">
            <a:alphaModFix/>
          </a:blip>
          <a:srcRect/>
          <a:stretch/>
        </p:blipFill>
        <p:spPr>
          <a:xfrm>
            <a:off x="10515600" y="6304569"/>
            <a:ext cx="1329485" cy="365125"/>
          </a:xfrm>
          <a:prstGeom prst="rect">
            <a:avLst/>
          </a:prstGeom>
          <a:noFill/>
          <a:ln>
            <a:noFill/>
          </a:ln>
        </p:spPr>
      </p:pic>
      <p:pic>
        <p:nvPicPr>
          <p:cNvPr id="5" name="Picture 4">
            <a:extLst>
              <a:ext uri="{FF2B5EF4-FFF2-40B4-BE49-F238E27FC236}">
                <a16:creationId xmlns:a16="http://schemas.microsoft.com/office/drawing/2014/main" id="{1E710D7B-DF37-ABD0-7790-75864B0CCCFA}"/>
              </a:ext>
            </a:extLst>
          </p:cNvPr>
          <p:cNvPicPr>
            <a:picLocks noChangeAspect="1"/>
          </p:cNvPicPr>
          <p:nvPr/>
        </p:nvPicPr>
        <p:blipFill>
          <a:blip r:embed="rId4"/>
          <a:stretch>
            <a:fillRect/>
          </a:stretch>
        </p:blipFill>
        <p:spPr>
          <a:xfrm>
            <a:off x="934452" y="1690688"/>
            <a:ext cx="7772400" cy="4818888"/>
          </a:xfrm>
          <a:prstGeom prst="rect">
            <a:avLst/>
          </a:prstGeom>
          <a:ln>
            <a:solidFill>
              <a:schemeClr val="tx1"/>
            </a:solidFill>
          </a:ln>
        </p:spPr>
      </p:pic>
      <p:sp>
        <p:nvSpPr>
          <p:cNvPr id="9" name="TextBox 8">
            <a:extLst>
              <a:ext uri="{FF2B5EF4-FFF2-40B4-BE49-F238E27FC236}">
                <a16:creationId xmlns:a16="http://schemas.microsoft.com/office/drawing/2014/main" id="{53DE0A1C-176D-0D8F-E1C7-9C110EBDC4E1}"/>
              </a:ext>
            </a:extLst>
          </p:cNvPr>
          <p:cNvSpPr txBox="1"/>
          <p:nvPr/>
        </p:nvSpPr>
        <p:spPr>
          <a:xfrm>
            <a:off x="4987089" y="608606"/>
            <a:ext cx="812133" cy="1015663"/>
          </a:xfrm>
          <a:prstGeom prst="rect">
            <a:avLst/>
          </a:prstGeom>
          <a:noFill/>
        </p:spPr>
        <p:txBody>
          <a:bodyPr wrap="square">
            <a:spAutoFit/>
          </a:bodyPr>
          <a:lstStyle/>
          <a:p>
            <a:r>
              <a:rPr lang="en-US" sz="6000" dirty="0">
                <a:solidFill>
                  <a:schemeClr val="lt1"/>
                </a:solidFill>
              </a:rPr>
              <a:t>😀</a:t>
            </a:r>
            <a:endParaRPr lang="en-US" sz="6000" dirty="0"/>
          </a:p>
        </p:txBody>
      </p:sp>
    </p:spTree>
    <p:extLst>
      <p:ext uri="{BB962C8B-B14F-4D97-AF65-F5344CB8AC3E}">
        <p14:creationId xmlns:p14="http://schemas.microsoft.com/office/powerpoint/2010/main" val="31397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a:extLst>
            <a:ext uri="{FF2B5EF4-FFF2-40B4-BE49-F238E27FC236}">
              <a16:creationId xmlns:a16="http://schemas.microsoft.com/office/drawing/2014/main" id="{C2BEC1E2-74D1-C41A-FF1B-AA339B7DD788}"/>
            </a:ext>
          </a:extLst>
        </p:cNvPr>
        <p:cNvGrpSpPr/>
        <p:nvPr/>
      </p:nvGrpSpPr>
      <p:grpSpPr>
        <a:xfrm>
          <a:off x="0" y="0"/>
          <a:ext cx="0" cy="0"/>
          <a:chOff x="0" y="0"/>
          <a:chExt cx="0" cy="0"/>
        </a:xfrm>
      </p:grpSpPr>
      <p:sp>
        <p:nvSpPr>
          <p:cNvPr id="119" name="Google Shape;119;p5">
            <a:extLst>
              <a:ext uri="{FF2B5EF4-FFF2-40B4-BE49-F238E27FC236}">
                <a16:creationId xmlns:a16="http://schemas.microsoft.com/office/drawing/2014/main" id="{4DCB4266-E8B6-9AD5-CE6A-417635C88EF2}"/>
              </a:ext>
            </a:extLst>
          </p:cNvPr>
          <p:cNvSpPr/>
          <p:nvPr/>
        </p:nvSpPr>
        <p:spPr>
          <a:xfrm>
            <a:off x="0" y="546652"/>
            <a:ext cx="10515600" cy="944218"/>
          </a:xfrm>
          <a:prstGeom prst="rect">
            <a:avLst/>
          </a:prstGeom>
          <a:solidFill>
            <a:srgbClr val="EC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5">
            <a:extLst>
              <a:ext uri="{FF2B5EF4-FFF2-40B4-BE49-F238E27FC236}">
                <a16:creationId xmlns:a16="http://schemas.microsoft.com/office/drawing/2014/main" id="{9A6FD82A-92DE-7F4F-B0D3-08A2F3EB952D}"/>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Clr>
                <a:schemeClr val="lt1"/>
              </a:buClr>
              <a:buSzPts val="4400"/>
            </a:pPr>
            <a:r>
              <a:rPr lang="en-US" dirty="0">
                <a:solidFill>
                  <a:schemeClr val="lt1"/>
                </a:solidFill>
              </a:rPr>
              <a:t>EMERSE-enabled</a:t>
            </a:r>
            <a:endParaRPr dirty="0"/>
          </a:p>
        </p:txBody>
      </p:sp>
      <p:pic>
        <p:nvPicPr>
          <p:cNvPr id="4" name="Picture 3">
            <a:extLst>
              <a:ext uri="{FF2B5EF4-FFF2-40B4-BE49-F238E27FC236}">
                <a16:creationId xmlns:a16="http://schemas.microsoft.com/office/drawing/2014/main" id="{546EE8BE-4E3F-FA45-84C2-18CA98EB3CAF}"/>
              </a:ext>
            </a:extLst>
          </p:cNvPr>
          <p:cNvPicPr>
            <a:picLocks noChangeAspect="1"/>
          </p:cNvPicPr>
          <p:nvPr/>
        </p:nvPicPr>
        <p:blipFill>
          <a:blip r:embed="rId3"/>
          <a:stretch>
            <a:fillRect/>
          </a:stretch>
        </p:blipFill>
        <p:spPr>
          <a:xfrm>
            <a:off x="6096000" y="165492"/>
            <a:ext cx="5232400" cy="6527015"/>
          </a:xfrm>
          <a:prstGeom prst="rect">
            <a:avLst/>
          </a:prstGeom>
        </p:spPr>
      </p:pic>
      <p:sp>
        <p:nvSpPr>
          <p:cNvPr id="7" name="TextBox 6">
            <a:extLst>
              <a:ext uri="{FF2B5EF4-FFF2-40B4-BE49-F238E27FC236}">
                <a16:creationId xmlns:a16="http://schemas.microsoft.com/office/drawing/2014/main" id="{D173DF9C-64FF-F144-1FD7-9BCD8517F772}"/>
              </a:ext>
            </a:extLst>
          </p:cNvPr>
          <p:cNvSpPr txBox="1"/>
          <p:nvPr/>
        </p:nvSpPr>
        <p:spPr>
          <a:xfrm>
            <a:off x="4987089" y="608606"/>
            <a:ext cx="812133" cy="1015663"/>
          </a:xfrm>
          <a:prstGeom prst="rect">
            <a:avLst/>
          </a:prstGeom>
          <a:noFill/>
        </p:spPr>
        <p:txBody>
          <a:bodyPr wrap="square">
            <a:spAutoFit/>
          </a:bodyPr>
          <a:lstStyle/>
          <a:p>
            <a:r>
              <a:rPr lang="en-US" sz="6000" dirty="0">
                <a:solidFill>
                  <a:schemeClr val="lt1"/>
                </a:solidFill>
              </a:rPr>
              <a:t>😀</a:t>
            </a:r>
            <a:endParaRPr lang="en-US" sz="6000" dirty="0"/>
          </a:p>
        </p:txBody>
      </p:sp>
    </p:spTree>
    <p:extLst>
      <p:ext uri="{BB962C8B-B14F-4D97-AF65-F5344CB8AC3E}">
        <p14:creationId xmlns:p14="http://schemas.microsoft.com/office/powerpoint/2010/main" val="427496519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7">
      <a:dk1>
        <a:srgbClr val="2A2D33"/>
      </a:dk1>
      <a:lt1>
        <a:srgbClr val="FFFFFF"/>
      </a:lt1>
      <a:dk2>
        <a:srgbClr val="515562"/>
      </a:dk2>
      <a:lt2>
        <a:srgbClr val="E7E7E7"/>
      </a:lt2>
      <a:accent1>
        <a:srgbClr val="A4243B"/>
      </a:accent1>
      <a:accent2>
        <a:srgbClr val="FCCB04"/>
      </a:accent2>
      <a:accent3>
        <a:srgbClr val="414227"/>
      </a:accent3>
      <a:accent4>
        <a:srgbClr val="00B1A8"/>
      </a:accent4>
      <a:accent5>
        <a:srgbClr val="10274B"/>
      </a:accent5>
      <a:accent6>
        <a:srgbClr val="B69FAC"/>
      </a:accent6>
      <a:hlink>
        <a:srgbClr val="00B1A8"/>
      </a:hlink>
      <a:folHlink>
        <a:srgbClr val="B69FA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0A4571D-425B-FF49-8299-005C0FD7D941}" vid="{95222250-F058-2841-9A33-500496E983AD}"/>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16039</TotalTime>
  <Words>3093</Words>
  <Application>Microsoft Macintosh PowerPoint</Application>
  <PresentationFormat>Widescreen</PresentationFormat>
  <Paragraphs>414</Paragraphs>
  <Slides>35</Slides>
  <Notes>32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Arial</vt:lpstr>
      <vt:lpstr>Atkinson Hyperlegible</vt:lpstr>
      <vt:lpstr>Calibri</vt:lpstr>
      <vt:lpstr>Inter</vt:lpstr>
      <vt:lpstr>Noto Sans Symbols</vt:lpstr>
      <vt:lpstr>Wingdings</vt:lpstr>
      <vt:lpstr>Office Theme</vt:lpstr>
      <vt:lpstr>1_Office Theme</vt:lpstr>
      <vt:lpstr>EMERSE Community Meeting</vt:lpstr>
      <vt:lpstr>Plan for today</vt:lpstr>
      <vt:lpstr>Housekeeping</vt:lpstr>
      <vt:lpstr>Community</vt:lpstr>
      <vt:lpstr>Acknowledgements</vt:lpstr>
      <vt:lpstr>Publications Using EMERSE</vt:lpstr>
      <vt:lpstr>AMIA Amplify Meeting May 19-20, 2026</vt:lpstr>
      <vt:lpstr>EMERSE-enabled</vt:lpstr>
      <vt:lpstr>EMERSE-enabled</vt:lpstr>
      <vt:lpstr>Pause for Questions/Comments</vt:lpstr>
      <vt:lpstr>Reducing Chart Review Burden with EMERSE: Lessons from CHARGE Syndrome Computable Phenotyping</vt:lpstr>
      <vt:lpstr>Acknowledgements</vt:lpstr>
      <vt:lpstr>Our Context</vt:lpstr>
      <vt:lpstr>Rare Disease Clinical Trial Readiness</vt:lpstr>
      <vt:lpstr>CHD7</vt:lpstr>
      <vt:lpstr>The Phenotypic Spectrum</vt:lpstr>
      <vt:lpstr>Understanding CHARGE Syndrome</vt:lpstr>
      <vt:lpstr>Major Diagnostic Criteria for CHARGE</vt:lpstr>
      <vt:lpstr>Learning Cycle Informatics</vt:lpstr>
      <vt:lpstr>Identifying Patients with CHARGE</vt:lpstr>
      <vt:lpstr>Development of a Rule-based Phenotype</vt:lpstr>
      <vt:lpstr>Rule-based Phenotype for the Blake Criteria</vt:lpstr>
      <vt:lpstr>Defining the Rule-based Phenotype</vt:lpstr>
      <vt:lpstr>PowerPoint Presentation</vt:lpstr>
      <vt:lpstr>The Chart Review Process</vt:lpstr>
      <vt:lpstr>Using EMERSE to Search Records</vt:lpstr>
      <vt:lpstr>Using EMERSE to Search Records</vt:lpstr>
      <vt:lpstr>Using EMERSE to Search Records</vt:lpstr>
      <vt:lpstr>Benefits of Using EMERSE</vt:lpstr>
      <vt:lpstr>Other Uses of EMERSE</vt:lpstr>
      <vt:lpstr>Questions?</vt:lpstr>
      <vt:lpstr>EMERSE version 7.2</vt:lpstr>
      <vt:lpstr>EMERSE version 7.2</vt:lpstr>
      <vt:lpstr>Work in progress</vt:lpstr>
      <vt:lpstr>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EMERSE Community Meeting</dc:title>
  <dc:creator>Hanauer, David</dc:creator>
  <cp:lastModifiedBy>Hanauer, David</cp:lastModifiedBy>
  <cp:revision>173</cp:revision>
  <cp:lastPrinted>2025-02-07T20:32:05Z</cp:lastPrinted>
  <dcterms:created xsi:type="dcterms:W3CDTF">2023-02-07T01:35:11Z</dcterms:created>
  <dcterms:modified xsi:type="dcterms:W3CDTF">2026-05-06T19:00:35Z</dcterms:modified>
</cp:coreProperties>
</file>